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Montserrat SemiBold"/>
      <p:regular r:id="rId63"/>
      <p:bold r:id="rId64"/>
      <p:italic r:id="rId65"/>
      <p:boldItalic r:id="rId66"/>
    </p:embeddedFont>
    <p:embeddedFont>
      <p:font typeface="Kanit ExtraBold"/>
      <p:bold r:id="rId67"/>
      <p:boldItalic r:id="rId68"/>
    </p:embeddedFont>
    <p:embeddedFont>
      <p:font typeface="Montserrat"/>
      <p:regular r:id="rId69"/>
      <p:bold r:id="rId70"/>
      <p:italic r:id="rId71"/>
      <p:boldItalic r:id="rId72"/>
    </p:embeddedFont>
    <p:embeddedFont>
      <p:font typeface="Montserrat Light"/>
      <p:regular r:id="rId73"/>
      <p:bold r:id="rId74"/>
      <p:italic r:id="rId75"/>
      <p:boldItalic r:id="rId76"/>
    </p:embeddedFont>
    <p:embeddedFont>
      <p:font typeface="Kani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DAD5F3-F83C-4055-B3EC-D4D16F3DE49C}">
  <a:tblStyle styleId="{81DAD5F3-F83C-4055-B3EC-D4D16F3DE4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Kani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Light-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MontserratLight-italic.fntdata"/><Relationship Id="rId30" Type="http://schemas.openxmlformats.org/officeDocument/2006/relationships/slide" Target="slides/slide25.xml"/><Relationship Id="rId74" Type="http://schemas.openxmlformats.org/officeDocument/2006/relationships/font" Target="fonts/MontserratLight-bold.fntdata"/><Relationship Id="rId33" Type="http://schemas.openxmlformats.org/officeDocument/2006/relationships/slide" Target="slides/slide28.xml"/><Relationship Id="rId77" Type="http://schemas.openxmlformats.org/officeDocument/2006/relationships/font" Target="fonts/Kanit-regular.fntdata"/><Relationship Id="rId32" Type="http://schemas.openxmlformats.org/officeDocument/2006/relationships/slide" Target="slides/slide27.xml"/><Relationship Id="rId76" Type="http://schemas.openxmlformats.org/officeDocument/2006/relationships/font" Target="fonts/MontserratLight-boldItalic.fntdata"/><Relationship Id="rId35" Type="http://schemas.openxmlformats.org/officeDocument/2006/relationships/slide" Target="slides/slide30.xml"/><Relationship Id="rId79" Type="http://schemas.openxmlformats.org/officeDocument/2006/relationships/font" Target="fonts/Kanit-italic.fntdata"/><Relationship Id="rId34" Type="http://schemas.openxmlformats.org/officeDocument/2006/relationships/slide" Target="slides/slide29.xml"/><Relationship Id="rId78" Type="http://schemas.openxmlformats.org/officeDocument/2006/relationships/font" Target="fonts/Kanit-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MontserratSemiBold-bold.fntdata"/><Relationship Id="rId63" Type="http://schemas.openxmlformats.org/officeDocument/2006/relationships/font" Target="fonts/MontserratSemiBold-regular.fntdata"/><Relationship Id="rId22" Type="http://schemas.openxmlformats.org/officeDocument/2006/relationships/slide" Target="slides/slide17.xml"/><Relationship Id="rId66" Type="http://schemas.openxmlformats.org/officeDocument/2006/relationships/font" Target="fonts/MontserratSemiBold-boldItalic.fntdata"/><Relationship Id="rId21" Type="http://schemas.openxmlformats.org/officeDocument/2006/relationships/slide" Target="slides/slide16.xml"/><Relationship Id="rId65" Type="http://schemas.openxmlformats.org/officeDocument/2006/relationships/font" Target="fonts/MontserratSemiBold-italic.fntdata"/><Relationship Id="rId24" Type="http://schemas.openxmlformats.org/officeDocument/2006/relationships/slide" Target="slides/slide19.xml"/><Relationship Id="rId68" Type="http://schemas.openxmlformats.org/officeDocument/2006/relationships/font" Target="fonts/KanitExtraBold-boldItalic.fntdata"/><Relationship Id="rId23" Type="http://schemas.openxmlformats.org/officeDocument/2006/relationships/slide" Target="slides/slide18.xml"/><Relationship Id="rId67" Type="http://schemas.openxmlformats.org/officeDocument/2006/relationships/font" Target="fonts/KanitExtraBold-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18630c20f7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18630c20f7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18630c20f7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18630c20f7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18630c20f7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18630c20f7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18630c20f7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18630c20f7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18630c20f7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18630c20f7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18630c20f7_1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18630c20f7_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18630c20f7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18630c20f7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18630c20f7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18630c20f7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18630c20f7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18630c20f7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18630c20f7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18630c20f7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8803e383e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d8803e383e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18630c20f7_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18630c20f7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18630c20f7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18630c20f7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18630c20f7_1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18630c20f7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18630c20f7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18630c20f7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18630c20f7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18630c20f7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2e272dea3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2e272dea3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2e272dea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2e272dea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18630c20f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18630c20f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18630c20f7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18630c20f7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be moving on to our </a:t>
            </a:r>
            <a:r>
              <a:rPr lang="en"/>
              <a:t>machine</a:t>
            </a:r>
            <a:r>
              <a:rPr lang="en"/>
              <a:t> learning and statistical inference portion.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2e532b44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2e532b44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employing various ML models and compare their accuracy and balance of data subsequently we will determine which is the best model would be the most effective to predict the presence of heart stroke.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3ded9116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d3ded9116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2e148f0b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2e148f0b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machine learning models and strategies we will be implementing, and the tools to aid our usage of the ML models.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2e864d07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2e864d07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will first be using </a:t>
            </a:r>
            <a:r>
              <a:rPr lang="en">
                <a:solidFill>
                  <a:schemeClr val="dk1"/>
                </a:solidFill>
              </a:rPr>
              <a:t>OneHotEncoder which allows us to encode categorical values and assign a 1 or 0 value to that column for usage later. This prepares our data in a format that is usable for the various ML models we will be implementing later.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e148f0b1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2e148f0b1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tables show the results of using OneHotEncoder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2e148f0b1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2e148f0b1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response variable is the occurrence of heart stroke for the patient, which is categorical in nature. 1 for the occurrence of heart stroke and 0 when it does not occur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2e864d07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2e864d07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first model is the Decision Tree classifier. </a:t>
            </a:r>
            <a:r>
              <a:rPr lang="en" sz="1050">
                <a:solidFill>
                  <a:schemeClr val="dk1"/>
                </a:solidFill>
                <a:highlight>
                  <a:srgbClr val="FFFFFF"/>
                </a:highlight>
              </a:rPr>
              <a:t>Decision Tree is a Supervised Machine Learning Algorithm that uses a set of rules to make decisions.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2e148f0b1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2e148f0b1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yields rather good accuracy value of around 0.85,but there are extreme values .There are very high TN and FN rates and concurrently extremely low TP and FP rates.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2e864d077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2e864d077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will be performing Resampling to remove the imbalance of data in our dataset.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2e148f0b1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2e148f0b1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amount of data with the occurrence of heart stroke (the positives) is much higher than the those without the occurrence of heart stroke (the negatives) in our dataset.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It can be described as </a:t>
            </a:r>
            <a:r>
              <a:rPr lang="en"/>
              <a:t>moderately imbalanced. Thus we resample the data to make it balance by upsampling the data of 1 to the size of sample of 0. As such, our data will no longer be biased towards the occurrence of heart stroke.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2e148f0b1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2e148f0b1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this reduces the accuracy of the model, but at least we are no longer biased towards any of the two categories. For both train and test data, we can see that the extreme low and high values we had previously are gone.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2e864d077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2e864d077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will be performing Cross-Validation to improve the accuracy of our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8803e383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8803e383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2e148f0b1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2e148f0b1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Cross-validation is a statistical method used to estimate the performance (or accuracy) of machine learning models. It is used to protect against overfitting in a predictive model, particularly in a case where the amount of data may be limited. In cross-validation, you make a fixed number of folds (or partitions) of the data, run the analysis on each fold, and then average the overall error estimate.</a:t>
            </a:r>
            <a:r>
              <a:rPr lang="en"/>
              <a:t>We then use cross-validation to find the best model which is the depth 9.</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2e148f0b1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2e148f0b1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a max depth of 9 proved to be effective in improving our accuracy from just directly using the Decision Tree </a:t>
            </a:r>
            <a:r>
              <a:rPr lang="en"/>
              <a:t>classifier</a:t>
            </a:r>
            <a:r>
              <a:rPr lang="en"/>
              <a:t> from the upsampled data in the previous model.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2e864d077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2e864d077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rPr>
              <a:t>A random forest is a meta estimator that fits a number of decision tree classifiers on various sub-samples of the dataset and uses averaging to improve the predictive accuracy and control over-fitting. Intuitively, it would yield a higher accuracy as compared to the DecisionTreeClassifier.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2e148f0b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2e148f0b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are the results for RandomForestClassifer with the Upsampled Data. As we have learnt that upsampling has improved the balance of our data, we will skip performing it with pre-Upsampled data.</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2e148f0b1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2e148f0b1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We perform Cross-Validation on Random Forest Classifiier like how we did on the DecisionTreeClassifier to improve the accuracy.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2e864d077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2e864d077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Indeed, referring to our test data, (CLICK) the accuracy for RandomForestClassifier is higher than the DecisionTreeClassifier when after Cross-Validation has been performed on both of the models.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Additionally, the accuracy across each category is more balanced here as well. For example, (CLICK) the TN rate for the DecisionTreeClassifier is about 0.74 while the accuracy for the TP rate is all the way at 0.86. Whereas, for the RandomForestClassifier. TN is rate is 0.82 and TP rate is 0.85, the difference being way lower.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model also deters from overfitting and limits error due to biasness as compared to a DecisionTreeClassifier, making it the better of the two models.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2e864d077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2e864d077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now try another ML model. A random forest is a meta estimator that fits a number of decision tree classifiers on various sub-samples of the dataset and uses averaging to improve the predictive accuracy and control over-fitting.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2e33bff3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2e33bff3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2e864d07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2e864d07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now try another ML model. A random forest is a meta estimator that fits a number of decision tree classifiers on various sub-samples of the dataset and uses averaging to improve the predictive accuracy and control over-fitting.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2e33bff33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2e33bff33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18630c20f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18630c20f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2e864d077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2e864d077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last ML model is the logistic regression model which predicts the probability of an outcome.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2e864d07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2e864d07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applying our data to the trained model,we have a classification report which examines the precision, recall, f1-score and support, which are very useful indicators to evaluate the usefulness of our data. The accuracy is higher for negative heart stroke and lower for positive heart stroke. The balanced accuracy of the train model is 0.51 and 0.50 for the test model, though it is less ideal.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2e864d077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2e864d077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used eli5, stands for Explain Like I'm 5 to show the feature of relative importance of each factor in this table here.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2e33bff33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2e33bff33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18630c20f7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18630c20f7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2e864d077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2e864d077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2e864d077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2e864d077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d8803e383e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d8803e383e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18630c20f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18630c20f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3ded9113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3ded9113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18630c20f7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18630c20f7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18630c20f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18630c20f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1288925"/>
            <a:ext cx="4975200" cy="1557600"/>
          </a:xfrm>
          <a:prstGeom prst="rect">
            <a:avLst/>
          </a:prstGeom>
        </p:spPr>
        <p:txBody>
          <a:bodyPr anchorCtr="0" anchor="t" bIns="91425" lIns="91425" spcFirstLastPara="1" rIns="91425" wrap="square" tIns="91425">
            <a:normAutofit/>
          </a:bodyPr>
          <a:lstStyle>
            <a:lvl1pPr lvl="0" rtl="0">
              <a:spcBef>
                <a:spcPts val="0"/>
              </a:spcBef>
              <a:spcAft>
                <a:spcPts val="0"/>
              </a:spcAft>
              <a:buSzPts val="5200"/>
              <a:buNone/>
              <a:defRPr sz="4600">
                <a:solidFill>
                  <a:schemeClr val="accent2"/>
                </a:solidFill>
                <a:latin typeface="Kanit ExtraBold"/>
                <a:ea typeface="Kanit ExtraBold"/>
                <a:cs typeface="Kanit ExtraBold"/>
                <a:sym typeface="Kani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13225" y="2845075"/>
            <a:ext cx="3382500" cy="787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None/>
              <a:defRPr sz="1800">
                <a:solidFill>
                  <a:srgbClr val="0258A1"/>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p:nvPr/>
        </p:nvSpPr>
        <p:spPr>
          <a:xfrm flipH="1" rot="-5400000">
            <a:off x="1961793" y="1844534"/>
            <a:ext cx="1256625" cy="5332111"/>
          </a:xfrm>
          <a:custGeom>
            <a:rect b="b" l="l" r="r" t="t"/>
            <a:pathLst>
              <a:path extrusionOk="0" h="99885" w="37601">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4694575" y="-303200"/>
            <a:ext cx="4507269" cy="2043538"/>
          </a:xfrm>
          <a:custGeom>
            <a:rect b="b" l="l" r="r" t="t"/>
            <a:pathLst>
              <a:path extrusionOk="0" h="26487" w="88892">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2"/>
          <p:cNvCxnSpPr/>
          <p:nvPr/>
        </p:nvCxnSpPr>
        <p:spPr>
          <a:xfrm>
            <a:off x="5429250" y="-163275"/>
            <a:ext cx="3898500" cy="888000"/>
          </a:xfrm>
          <a:prstGeom prst="curvedConnector3">
            <a:avLst>
              <a:gd fmla="val 68062" name="adj1"/>
            </a:avLst>
          </a:prstGeom>
          <a:noFill/>
          <a:ln cap="flat" cmpd="sng" w="19050">
            <a:solidFill>
              <a:srgbClr val="0258A1"/>
            </a:solidFill>
            <a:prstDash val="solid"/>
            <a:round/>
            <a:headEnd len="med" w="med" type="none"/>
            <a:tailEnd len="med" w="med" type="none"/>
          </a:ln>
        </p:spPr>
      </p:cxnSp>
      <p:cxnSp>
        <p:nvCxnSpPr>
          <p:cNvPr id="15" name="Google Shape;15;p2"/>
          <p:cNvCxnSpPr/>
          <p:nvPr/>
        </p:nvCxnSpPr>
        <p:spPr>
          <a:xfrm flipH="1" rot="-5400000">
            <a:off x="-418475" y="3806650"/>
            <a:ext cx="1632900" cy="1245000"/>
          </a:xfrm>
          <a:prstGeom prst="curvedConnector3">
            <a:avLst>
              <a:gd fmla="val 50000" name="adj1"/>
            </a:avLst>
          </a:prstGeom>
          <a:noFill/>
          <a:ln cap="flat" cmpd="sng" w="19050">
            <a:solidFill>
              <a:srgbClr val="E94A4E"/>
            </a:solidFill>
            <a:prstDash val="solid"/>
            <a:round/>
            <a:headEnd len="med" w="med" type="none"/>
            <a:tailEnd len="med" w="med" type="none"/>
          </a:ln>
        </p:spPr>
      </p:cxnSp>
      <p:cxnSp>
        <p:nvCxnSpPr>
          <p:cNvPr id="16" name="Google Shape;16;p2"/>
          <p:cNvCxnSpPr/>
          <p:nvPr/>
        </p:nvCxnSpPr>
        <p:spPr>
          <a:xfrm flipH="1" rot="10800000">
            <a:off x="8220425" y="-428525"/>
            <a:ext cx="1454400" cy="780600"/>
          </a:xfrm>
          <a:prstGeom prst="curvedConnector3">
            <a:avLst>
              <a:gd fmla="val 50000" name="adj1"/>
            </a:avLst>
          </a:prstGeom>
          <a:noFill/>
          <a:ln cap="flat" cmpd="sng" w="19050">
            <a:solidFill>
              <a:srgbClr val="0258A1"/>
            </a:solidFill>
            <a:prstDash val="solid"/>
            <a:round/>
            <a:headEnd len="med" w="med" type="none"/>
            <a:tailEnd len="med" w="med" type="none"/>
          </a:ln>
        </p:spPr>
      </p:cxnSp>
      <p:cxnSp>
        <p:nvCxnSpPr>
          <p:cNvPr id="17" name="Google Shape;17;p2"/>
          <p:cNvCxnSpPr/>
          <p:nvPr/>
        </p:nvCxnSpPr>
        <p:spPr>
          <a:xfrm>
            <a:off x="224525" y="4306650"/>
            <a:ext cx="2837100" cy="1118400"/>
          </a:xfrm>
          <a:prstGeom prst="curvedConnector3">
            <a:avLst>
              <a:gd fmla="val 50000" name="adj1"/>
            </a:avLst>
          </a:prstGeom>
          <a:noFill/>
          <a:ln cap="flat" cmpd="sng" w="19050">
            <a:solidFill>
              <a:srgbClr val="E94A4E"/>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p:nvPr/>
        </p:nvSpPr>
        <p:spPr>
          <a:xfrm rot="10800000">
            <a:off x="-217283" y="-110994"/>
            <a:ext cx="6577183" cy="2039719"/>
          </a:xfrm>
          <a:custGeom>
            <a:rect b="b" l="l" r="r" t="t"/>
            <a:pathLst>
              <a:path extrusionOk="0" h="20271" w="92862">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rot="-9649850">
            <a:off x="4560017" y="2309706"/>
            <a:ext cx="5621838" cy="4224007"/>
          </a:xfrm>
          <a:custGeom>
            <a:rect b="b" l="l" r="r" t="t"/>
            <a:pathLst>
              <a:path extrusionOk="0" h="46512" w="61904">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rot="10800000">
            <a:off x="-1238325" y="4026000"/>
            <a:ext cx="9482950" cy="1551625"/>
          </a:xfrm>
          <a:custGeom>
            <a:rect b="b" l="l" r="r" t="t"/>
            <a:pathLst>
              <a:path extrusionOk="0" h="62065" w="379318">
                <a:moveTo>
                  <a:pt x="0" y="0"/>
                </a:moveTo>
                <a:cubicBezTo>
                  <a:pt x="0" y="10481"/>
                  <a:pt x="7750" y="21345"/>
                  <a:pt x="16848" y="26547"/>
                </a:cubicBezTo>
                <a:cubicBezTo>
                  <a:pt x="27603" y="32696"/>
                  <a:pt x="40364" y="34719"/>
                  <a:pt x="52584" y="36758"/>
                </a:cubicBezTo>
                <a:cubicBezTo>
                  <a:pt x="87768" y="42628"/>
                  <a:pt x="123613" y="28590"/>
                  <a:pt x="159283" y="28590"/>
                </a:cubicBezTo>
                <a:cubicBezTo>
                  <a:pt x="181217" y="28590"/>
                  <a:pt x="204501" y="30012"/>
                  <a:pt x="224119" y="39821"/>
                </a:cubicBezTo>
                <a:cubicBezTo>
                  <a:pt x="240003" y="47763"/>
                  <a:pt x="257080" y="54159"/>
                  <a:pt x="274661" y="56668"/>
                </a:cubicBezTo>
                <a:cubicBezTo>
                  <a:pt x="296110" y="59729"/>
                  <a:pt x="317964" y="63658"/>
                  <a:pt x="339497" y="61263"/>
                </a:cubicBezTo>
                <a:cubicBezTo>
                  <a:pt x="353204" y="59739"/>
                  <a:pt x="365939" y="53379"/>
                  <a:pt x="379318" y="50031"/>
                </a:cubicBezTo>
              </a:path>
            </a:pathLst>
          </a:custGeom>
          <a:noFill/>
          <a:ln cap="flat" cmpd="sng" w="19050">
            <a:solidFill>
              <a:srgbClr val="E94A4E"/>
            </a:solidFill>
            <a:prstDash val="solid"/>
            <a:round/>
            <a:headEnd len="med" w="med" type="none"/>
            <a:tailEnd len="med" w="med" type="none"/>
          </a:ln>
        </p:spPr>
      </p:sp>
      <p:sp>
        <p:nvSpPr>
          <p:cNvPr id="88" name="Google Shape;88;p11"/>
          <p:cNvSpPr/>
          <p:nvPr/>
        </p:nvSpPr>
        <p:spPr>
          <a:xfrm rot="10800000">
            <a:off x="471925" y="4492750"/>
            <a:ext cx="1991050" cy="1403950"/>
          </a:xfrm>
          <a:custGeom>
            <a:rect b="b" l="l" r="r" t="t"/>
            <a:pathLst>
              <a:path extrusionOk="0" h="56158" w="79642">
                <a:moveTo>
                  <a:pt x="0" y="56158"/>
                </a:moveTo>
                <a:cubicBezTo>
                  <a:pt x="8031" y="51339"/>
                  <a:pt x="16521" y="46989"/>
                  <a:pt x="25527" y="44416"/>
                </a:cubicBezTo>
                <a:cubicBezTo>
                  <a:pt x="34192" y="41941"/>
                  <a:pt x="43707" y="42656"/>
                  <a:pt x="52074" y="39310"/>
                </a:cubicBezTo>
                <a:cubicBezTo>
                  <a:pt x="60342" y="36004"/>
                  <a:pt x="66545" y="28152"/>
                  <a:pt x="70963" y="20421"/>
                </a:cubicBezTo>
                <a:cubicBezTo>
                  <a:pt x="74633" y="13999"/>
                  <a:pt x="79642" y="7396"/>
                  <a:pt x="79642" y="0"/>
                </a:cubicBezTo>
              </a:path>
            </a:pathLst>
          </a:custGeom>
          <a:noFill/>
          <a:ln cap="flat" cmpd="sng" w="19050">
            <a:solidFill>
              <a:srgbClr val="E94A4E"/>
            </a:solidFill>
            <a:prstDash val="solid"/>
            <a:round/>
            <a:headEnd len="med" w="med" type="none"/>
            <a:tailEnd len="med" w="med" type="none"/>
          </a:ln>
        </p:spPr>
      </p:sp>
      <p:sp>
        <p:nvSpPr>
          <p:cNvPr id="89" name="Google Shape;89;p11"/>
          <p:cNvSpPr/>
          <p:nvPr/>
        </p:nvSpPr>
        <p:spPr>
          <a:xfrm rot="10800000">
            <a:off x="5179600" y="-573026"/>
            <a:ext cx="4492575" cy="1500500"/>
          </a:xfrm>
          <a:custGeom>
            <a:rect b="b" l="l" r="r" t="t"/>
            <a:pathLst>
              <a:path extrusionOk="0" h="60020" w="179703">
                <a:moveTo>
                  <a:pt x="0" y="2842"/>
                </a:moveTo>
                <a:cubicBezTo>
                  <a:pt x="15519" y="-265"/>
                  <a:pt x="32463" y="-1653"/>
                  <a:pt x="47478" y="3352"/>
                </a:cubicBezTo>
                <a:cubicBezTo>
                  <a:pt x="64088" y="8889"/>
                  <a:pt x="76950" y="23615"/>
                  <a:pt x="93936" y="27857"/>
                </a:cubicBezTo>
                <a:cubicBezTo>
                  <a:pt x="114886" y="33089"/>
                  <a:pt x="138948" y="25858"/>
                  <a:pt x="158261" y="35515"/>
                </a:cubicBezTo>
                <a:cubicBezTo>
                  <a:pt x="167969" y="40369"/>
                  <a:pt x="174853" y="50310"/>
                  <a:pt x="179703" y="60020"/>
                </a:cubicBezTo>
              </a:path>
            </a:pathLst>
          </a:custGeom>
          <a:noFill/>
          <a:ln cap="flat" cmpd="sng" w="19050">
            <a:solidFill>
              <a:srgbClr val="0258A1"/>
            </a:solidFill>
            <a:prstDash val="solid"/>
            <a:round/>
            <a:headEnd len="med" w="med" type="none"/>
            <a:tailEnd len="med" w="med" type="none"/>
          </a:ln>
        </p:spPr>
      </p:sp>
      <p:sp>
        <p:nvSpPr>
          <p:cNvPr id="90" name="Google Shape;90;p11"/>
          <p:cNvSpPr/>
          <p:nvPr/>
        </p:nvSpPr>
        <p:spPr>
          <a:xfrm rot="10800000">
            <a:off x="8370350" y="-576975"/>
            <a:ext cx="704775" cy="1369600"/>
          </a:xfrm>
          <a:custGeom>
            <a:rect b="b" l="l" r="r" t="t"/>
            <a:pathLst>
              <a:path extrusionOk="0" h="54784" w="28191">
                <a:moveTo>
                  <a:pt x="28191" y="0"/>
                </a:moveTo>
                <a:cubicBezTo>
                  <a:pt x="23592" y="1151"/>
                  <a:pt x="18709" y="2261"/>
                  <a:pt x="14917" y="5106"/>
                </a:cubicBezTo>
                <a:cubicBezTo>
                  <a:pt x="3036" y="14020"/>
                  <a:pt x="-2466" y="33069"/>
                  <a:pt x="1133" y="47479"/>
                </a:cubicBezTo>
                <a:cubicBezTo>
                  <a:pt x="1746" y="49933"/>
                  <a:pt x="1205" y="54129"/>
                  <a:pt x="3686" y="54626"/>
                </a:cubicBezTo>
                <a:cubicBezTo>
                  <a:pt x="5260" y="54941"/>
                  <a:pt x="6334" y="52791"/>
                  <a:pt x="7770" y="52074"/>
                </a:cubicBezTo>
              </a:path>
            </a:pathLst>
          </a:custGeom>
          <a:noFill/>
          <a:ln cap="flat" cmpd="sng" w="19050">
            <a:solidFill>
              <a:srgbClr val="0258A1"/>
            </a:solidFill>
            <a:prstDash val="solid"/>
            <a:round/>
            <a:headEnd len="med" w="med" type="none"/>
            <a:tailEnd len="med" w="med" type="none"/>
          </a:ln>
        </p:spPr>
      </p:sp>
      <p:sp>
        <p:nvSpPr>
          <p:cNvPr id="91" name="Google Shape;91;p11"/>
          <p:cNvSpPr txBox="1"/>
          <p:nvPr>
            <p:ph hasCustomPrompt="1" type="title"/>
          </p:nvPr>
        </p:nvSpPr>
        <p:spPr>
          <a:xfrm>
            <a:off x="713225" y="1106125"/>
            <a:ext cx="77175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b="1" sz="12000">
                <a:solidFill>
                  <a:srgbClr val="E94A4E"/>
                </a:solidFill>
                <a:latin typeface="Kanit"/>
                <a:ea typeface="Kanit"/>
                <a:cs typeface="Kanit"/>
                <a:sym typeface="Kani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11"/>
          <p:cNvSpPr txBox="1"/>
          <p:nvPr>
            <p:ph idx="1" type="subTitle"/>
          </p:nvPr>
        </p:nvSpPr>
        <p:spPr>
          <a:xfrm>
            <a:off x="713225" y="3069625"/>
            <a:ext cx="7717500" cy="7191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0258A1"/>
              </a:buClr>
              <a:buSzPts val="1400"/>
              <a:buFont typeface="Montserrat"/>
              <a:buNone/>
              <a:defRPr sz="1400">
                <a:solidFill>
                  <a:srgbClr val="0258A1"/>
                </a:solidFill>
                <a:latin typeface="Montserrat"/>
                <a:ea typeface="Montserrat"/>
                <a:cs typeface="Montserrat"/>
                <a:sym typeface="Montserrat"/>
              </a:defRPr>
            </a:lvl1pPr>
            <a:lvl2pPr lvl="1"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2pPr>
            <a:lvl3pPr lvl="2"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3pPr>
            <a:lvl4pPr lvl="3"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4pPr>
            <a:lvl5pPr lvl="4"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5pPr>
            <a:lvl6pPr lvl="5"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6pPr>
            <a:lvl7pPr lvl="6"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7pPr>
            <a:lvl8pPr lvl="7"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8pPr>
            <a:lvl9pPr lvl="8" algn="ctr">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3" name="Shape 93"/>
        <p:cNvGrpSpPr/>
        <p:nvPr/>
      </p:nvGrpSpPr>
      <p:grpSpPr>
        <a:xfrm>
          <a:off x="0" y="0"/>
          <a:ext cx="0" cy="0"/>
          <a:chOff x="0" y="0"/>
          <a:chExt cx="0" cy="0"/>
        </a:xfrm>
      </p:grpSpPr>
      <p:sp>
        <p:nvSpPr>
          <p:cNvPr id="94" name="Google Shape;9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rgbClr val="E3F1FE"/>
        </a:solidFill>
      </p:bgPr>
    </p:bg>
    <p:spTree>
      <p:nvGrpSpPr>
        <p:cNvPr id="95" name="Shape 95"/>
        <p:cNvGrpSpPr/>
        <p:nvPr/>
      </p:nvGrpSpPr>
      <p:grpSpPr>
        <a:xfrm>
          <a:off x="0" y="0"/>
          <a:ext cx="0" cy="0"/>
          <a:chOff x="0" y="0"/>
          <a:chExt cx="0" cy="0"/>
        </a:xfrm>
      </p:grpSpPr>
      <p:sp>
        <p:nvSpPr>
          <p:cNvPr id="96" name="Google Shape;96;p13"/>
          <p:cNvSpPr/>
          <p:nvPr/>
        </p:nvSpPr>
        <p:spPr>
          <a:xfrm>
            <a:off x="5218925" y="-1989906"/>
            <a:ext cx="2733861" cy="2950939"/>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rot="8100000">
            <a:off x="-1500458" y="3802590"/>
            <a:ext cx="2733867" cy="2950945"/>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rot="-9899973">
            <a:off x="6134302" y="-1126313"/>
            <a:ext cx="3753091" cy="2252624"/>
          </a:xfrm>
          <a:prstGeom prst="arc">
            <a:avLst>
              <a:gd fmla="val 11456086" name="adj1"/>
              <a:gd fmla="val 0" name="adj2"/>
            </a:avLst>
          </a:prstGeom>
          <a:noFill/>
          <a:ln cap="flat" cmpd="sng" w="19050">
            <a:solidFill>
              <a:srgbClr val="E94A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3"/>
          <p:cNvCxnSpPr/>
          <p:nvPr/>
        </p:nvCxnSpPr>
        <p:spPr>
          <a:xfrm flipH="1" rot="5400000">
            <a:off x="7176775" y="-120300"/>
            <a:ext cx="1735500" cy="909600"/>
          </a:xfrm>
          <a:prstGeom prst="curvedConnector3">
            <a:avLst>
              <a:gd fmla="val 50000" name="adj1"/>
            </a:avLst>
          </a:prstGeom>
          <a:noFill/>
          <a:ln cap="flat" cmpd="sng" w="19050">
            <a:solidFill>
              <a:srgbClr val="E94A4E"/>
            </a:solidFill>
            <a:prstDash val="solid"/>
            <a:round/>
            <a:headEnd len="med" w="med" type="none"/>
            <a:tailEnd len="med" w="med" type="none"/>
          </a:ln>
        </p:spPr>
      </p:cxnSp>
      <p:sp>
        <p:nvSpPr>
          <p:cNvPr id="100" name="Google Shape;100;p13"/>
          <p:cNvSpPr txBox="1"/>
          <p:nvPr>
            <p:ph type="title"/>
          </p:nvPr>
        </p:nvSpPr>
        <p:spPr>
          <a:xfrm>
            <a:off x="713225" y="539500"/>
            <a:ext cx="7717500" cy="611100"/>
          </a:xfrm>
          <a:prstGeom prst="rect">
            <a:avLst/>
          </a:prstGeom>
        </p:spPr>
        <p:txBody>
          <a:bodyPr anchorCtr="0" anchor="t" bIns="91425" lIns="91425" spcFirstLastPara="1" rIns="91425" wrap="square" tIns="91425">
            <a:normAutofit/>
          </a:bodyPr>
          <a:lstStyle>
            <a:lvl1pPr lvl="0">
              <a:spcBef>
                <a:spcPts val="0"/>
              </a:spcBef>
              <a:spcAft>
                <a:spcPts val="0"/>
              </a:spcAft>
              <a:buClr>
                <a:srgbClr val="E94A4E"/>
              </a:buClr>
              <a:buSzPts val="2400"/>
              <a:buFont typeface="Kanit"/>
              <a:buNone/>
              <a:defRPr b="1" sz="3000">
                <a:solidFill>
                  <a:srgbClr val="E94A4E"/>
                </a:solidFill>
                <a:latin typeface="Kanit"/>
                <a:ea typeface="Kanit"/>
                <a:cs typeface="Kanit"/>
                <a:sym typeface="Kanit"/>
              </a:defRPr>
            </a:lvl1pPr>
            <a:lvl2pPr lvl="1">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2pPr>
            <a:lvl3pPr lvl="2">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3pPr>
            <a:lvl4pPr lvl="3">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4pPr>
            <a:lvl5pPr lvl="4">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5pPr>
            <a:lvl6pPr lvl="5">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6pPr>
            <a:lvl7pPr lvl="6">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7pPr>
            <a:lvl8pPr lvl="7">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8pPr>
            <a:lvl9pPr lvl="8">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9pPr>
          </a:lstStyle>
          <a:p/>
        </p:txBody>
      </p:sp>
      <p:sp>
        <p:nvSpPr>
          <p:cNvPr id="101" name="Google Shape;101;p13"/>
          <p:cNvSpPr txBox="1"/>
          <p:nvPr>
            <p:ph idx="1" type="subTitle"/>
          </p:nvPr>
        </p:nvSpPr>
        <p:spPr>
          <a:xfrm>
            <a:off x="715906" y="1386225"/>
            <a:ext cx="2728800" cy="3969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102" name="Google Shape;102;p13"/>
          <p:cNvSpPr txBox="1"/>
          <p:nvPr>
            <p:ph idx="2" type="subTitle"/>
          </p:nvPr>
        </p:nvSpPr>
        <p:spPr>
          <a:xfrm>
            <a:off x="715097" y="1698840"/>
            <a:ext cx="2730000" cy="5694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03" name="Google Shape;103;p13"/>
          <p:cNvSpPr txBox="1"/>
          <p:nvPr>
            <p:ph hasCustomPrompt="1" idx="3" type="title"/>
          </p:nvPr>
        </p:nvSpPr>
        <p:spPr>
          <a:xfrm>
            <a:off x="3780390" y="1659072"/>
            <a:ext cx="632700" cy="422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94A4E"/>
              </a:buClr>
              <a:buSzPts val="2400"/>
              <a:buFont typeface="Kanit"/>
              <a:buNone/>
              <a:defRPr b="1" sz="2400">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9pPr>
          </a:lstStyle>
          <a:p>
            <a:r>
              <a:t>xx%</a:t>
            </a:r>
          </a:p>
        </p:txBody>
      </p:sp>
      <p:sp>
        <p:nvSpPr>
          <p:cNvPr id="104" name="Google Shape;104;p13"/>
          <p:cNvSpPr txBox="1"/>
          <p:nvPr>
            <p:ph idx="4" type="subTitle"/>
          </p:nvPr>
        </p:nvSpPr>
        <p:spPr>
          <a:xfrm>
            <a:off x="718301" y="2555497"/>
            <a:ext cx="2736900" cy="3933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105" name="Google Shape;105;p13"/>
          <p:cNvSpPr txBox="1"/>
          <p:nvPr>
            <p:ph idx="5" type="subTitle"/>
          </p:nvPr>
        </p:nvSpPr>
        <p:spPr>
          <a:xfrm>
            <a:off x="713212" y="2870188"/>
            <a:ext cx="2733900" cy="572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06" name="Google Shape;106;p13"/>
          <p:cNvSpPr txBox="1"/>
          <p:nvPr>
            <p:ph hasCustomPrompt="1" idx="6" type="title"/>
          </p:nvPr>
        </p:nvSpPr>
        <p:spPr>
          <a:xfrm>
            <a:off x="3780840" y="2829633"/>
            <a:ext cx="630900" cy="420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94A4E"/>
              </a:buClr>
              <a:buSzPts val="2400"/>
              <a:buFont typeface="Kanit"/>
              <a:buNone/>
              <a:defRPr b="1" sz="2400">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9pPr>
          </a:lstStyle>
          <a:p>
            <a:r>
              <a:t>xx%</a:t>
            </a:r>
          </a:p>
        </p:txBody>
      </p:sp>
      <p:sp>
        <p:nvSpPr>
          <p:cNvPr id="107" name="Google Shape;107;p13"/>
          <p:cNvSpPr txBox="1"/>
          <p:nvPr>
            <p:ph idx="7" type="subTitle"/>
          </p:nvPr>
        </p:nvSpPr>
        <p:spPr>
          <a:xfrm>
            <a:off x="5688746" y="1388025"/>
            <a:ext cx="2742000" cy="3933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800">
                <a:solidFill>
                  <a:srgbClr val="E94A4E"/>
                </a:solidFill>
                <a:latin typeface="Kanit"/>
                <a:ea typeface="Kanit"/>
                <a:cs typeface="Kanit"/>
                <a:sym typeface="Kanit"/>
              </a:defRPr>
            </a:lvl1pPr>
            <a:lvl2pPr lvl="1" rtl="0">
              <a:spcBef>
                <a:spcPts val="1200"/>
              </a:spcBef>
              <a:spcAft>
                <a:spcPts val="0"/>
              </a:spcAft>
              <a:buNone/>
              <a:defRPr b="1" sz="1800">
                <a:solidFill>
                  <a:srgbClr val="E94A4E"/>
                </a:solidFill>
                <a:latin typeface="Kanit"/>
                <a:ea typeface="Kanit"/>
                <a:cs typeface="Kanit"/>
                <a:sym typeface="Kanit"/>
              </a:defRPr>
            </a:lvl2pPr>
            <a:lvl3pPr lvl="2" rtl="0">
              <a:spcBef>
                <a:spcPts val="1200"/>
              </a:spcBef>
              <a:spcAft>
                <a:spcPts val="0"/>
              </a:spcAft>
              <a:buNone/>
              <a:defRPr b="1" sz="1800">
                <a:solidFill>
                  <a:srgbClr val="E94A4E"/>
                </a:solidFill>
                <a:latin typeface="Kanit"/>
                <a:ea typeface="Kanit"/>
                <a:cs typeface="Kanit"/>
                <a:sym typeface="Kanit"/>
              </a:defRPr>
            </a:lvl3pPr>
            <a:lvl4pPr lvl="3" rtl="0">
              <a:spcBef>
                <a:spcPts val="1200"/>
              </a:spcBef>
              <a:spcAft>
                <a:spcPts val="0"/>
              </a:spcAft>
              <a:buNone/>
              <a:defRPr b="1" sz="1800">
                <a:solidFill>
                  <a:srgbClr val="E94A4E"/>
                </a:solidFill>
                <a:latin typeface="Kanit"/>
                <a:ea typeface="Kanit"/>
                <a:cs typeface="Kanit"/>
                <a:sym typeface="Kanit"/>
              </a:defRPr>
            </a:lvl4pPr>
            <a:lvl5pPr lvl="4" rtl="0">
              <a:spcBef>
                <a:spcPts val="1200"/>
              </a:spcBef>
              <a:spcAft>
                <a:spcPts val="0"/>
              </a:spcAft>
              <a:buNone/>
              <a:defRPr b="1" sz="1800">
                <a:solidFill>
                  <a:srgbClr val="E94A4E"/>
                </a:solidFill>
                <a:latin typeface="Kanit"/>
                <a:ea typeface="Kanit"/>
                <a:cs typeface="Kanit"/>
                <a:sym typeface="Kanit"/>
              </a:defRPr>
            </a:lvl5pPr>
            <a:lvl6pPr lvl="5" rtl="0">
              <a:spcBef>
                <a:spcPts val="1200"/>
              </a:spcBef>
              <a:spcAft>
                <a:spcPts val="0"/>
              </a:spcAft>
              <a:buNone/>
              <a:defRPr b="1" sz="1800">
                <a:solidFill>
                  <a:srgbClr val="E94A4E"/>
                </a:solidFill>
                <a:latin typeface="Kanit"/>
                <a:ea typeface="Kanit"/>
                <a:cs typeface="Kanit"/>
                <a:sym typeface="Kanit"/>
              </a:defRPr>
            </a:lvl6pPr>
            <a:lvl7pPr lvl="6" rtl="0">
              <a:spcBef>
                <a:spcPts val="1200"/>
              </a:spcBef>
              <a:spcAft>
                <a:spcPts val="0"/>
              </a:spcAft>
              <a:buNone/>
              <a:defRPr b="1" sz="1800">
                <a:solidFill>
                  <a:srgbClr val="E94A4E"/>
                </a:solidFill>
                <a:latin typeface="Kanit"/>
                <a:ea typeface="Kanit"/>
                <a:cs typeface="Kanit"/>
                <a:sym typeface="Kanit"/>
              </a:defRPr>
            </a:lvl7pPr>
            <a:lvl8pPr lvl="7" rtl="0">
              <a:spcBef>
                <a:spcPts val="1200"/>
              </a:spcBef>
              <a:spcAft>
                <a:spcPts val="0"/>
              </a:spcAft>
              <a:buNone/>
              <a:defRPr b="1" sz="1800">
                <a:solidFill>
                  <a:srgbClr val="E94A4E"/>
                </a:solidFill>
                <a:latin typeface="Kanit"/>
                <a:ea typeface="Kanit"/>
                <a:cs typeface="Kanit"/>
                <a:sym typeface="Kanit"/>
              </a:defRPr>
            </a:lvl8pPr>
            <a:lvl9pPr lvl="8" rtl="0">
              <a:spcBef>
                <a:spcPts val="1200"/>
              </a:spcBef>
              <a:spcAft>
                <a:spcPts val="1200"/>
              </a:spcAft>
              <a:buNone/>
              <a:defRPr b="1" sz="1800">
                <a:solidFill>
                  <a:srgbClr val="E94A4E"/>
                </a:solidFill>
                <a:latin typeface="Kanit"/>
                <a:ea typeface="Kanit"/>
                <a:cs typeface="Kanit"/>
                <a:sym typeface="Kanit"/>
              </a:defRPr>
            </a:lvl9pPr>
          </a:lstStyle>
          <a:p/>
        </p:txBody>
      </p:sp>
      <p:sp>
        <p:nvSpPr>
          <p:cNvPr id="108" name="Google Shape;108;p13"/>
          <p:cNvSpPr txBox="1"/>
          <p:nvPr>
            <p:ph idx="8" type="subTitle"/>
          </p:nvPr>
        </p:nvSpPr>
        <p:spPr>
          <a:xfrm>
            <a:off x="5681997" y="1697190"/>
            <a:ext cx="27420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09" name="Google Shape;109;p13"/>
          <p:cNvSpPr txBox="1"/>
          <p:nvPr>
            <p:ph hasCustomPrompt="1" idx="9" type="title"/>
          </p:nvPr>
        </p:nvSpPr>
        <p:spPr>
          <a:xfrm>
            <a:off x="4732667" y="1659972"/>
            <a:ext cx="630900" cy="420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94A4E"/>
              </a:buClr>
              <a:buSzPts val="2400"/>
              <a:buFont typeface="Kanit"/>
              <a:buNone/>
              <a:defRPr b="1" sz="2400">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9pPr>
          </a:lstStyle>
          <a:p>
            <a:r>
              <a:t>xx%</a:t>
            </a:r>
          </a:p>
        </p:txBody>
      </p:sp>
      <p:sp>
        <p:nvSpPr>
          <p:cNvPr id="110" name="Google Shape;110;p13"/>
          <p:cNvSpPr txBox="1"/>
          <p:nvPr>
            <p:ph idx="13" type="subTitle"/>
          </p:nvPr>
        </p:nvSpPr>
        <p:spPr>
          <a:xfrm>
            <a:off x="5688283" y="2555497"/>
            <a:ext cx="2742000" cy="3933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800">
                <a:solidFill>
                  <a:srgbClr val="E94A4E"/>
                </a:solidFill>
                <a:latin typeface="Kanit"/>
                <a:ea typeface="Kanit"/>
                <a:cs typeface="Kanit"/>
                <a:sym typeface="Kanit"/>
              </a:defRPr>
            </a:lvl1pPr>
            <a:lvl2pPr lvl="1" rtl="0">
              <a:spcBef>
                <a:spcPts val="1200"/>
              </a:spcBef>
              <a:spcAft>
                <a:spcPts val="0"/>
              </a:spcAft>
              <a:buNone/>
              <a:defRPr b="1" sz="1800">
                <a:solidFill>
                  <a:srgbClr val="E94A4E"/>
                </a:solidFill>
                <a:latin typeface="Kanit"/>
                <a:ea typeface="Kanit"/>
                <a:cs typeface="Kanit"/>
                <a:sym typeface="Kanit"/>
              </a:defRPr>
            </a:lvl2pPr>
            <a:lvl3pPr lvl="2" rtl="0">
              <a:spcBef>
                <a:spcPts val="1200"/>
              </a:spcBef>
              <a:spcAft>
                <a:spcPts val="0"/>
              </a:spcAft>
              <a:buNone/>
              <a:defRPr b="1" sz="1800">
                <a:solidFill>
                  <a:srgbClr val="E94A4E"/>
                </a:solidFill>
                <a:latin typeface="Kanit"/>
                <a:ea typeface="Kanit"/>
                <a:cs typeface="Kanit"/>
                <a:sym typeface="Kanit"/>
              </a:defRPr>
            </a:lvl3pPr>
            <a:lvl4pPr lvl="3" rtl="0">
              <a:spcBef>
                <a:spcPts val="1200"/>
              </a:spcBef>
              <a:spcAft>
                <a:spcPts val="0"/>
              </a:spcAft>
              <a:buNone/>
              <a:defRPr b="1" sz="1800">
                <a:solidFill>
                  <a:srgbClr val="E94A4E"/>
                </a:solidFill>
                <a:latin typeface="Kanit"/>
                <a:ea typeface="Kanit"/>
                <a:cs typeface="Kanit"/>
                <a:sym typeface="Kanit"/>
              </a:defRPr>
            </a:lvl4pPr>
            <a:lvl5pPr lvl="4" rtl="0">
              <a:spcBef>
                <a:spcPts val="1200"/>
              </a:spcBef>
              <a:spcAft>
                <a:spcPts val="0"/>
              </a:spcAft>
              <a:buNone/>
              <a:defRPr b="1" sz="1800">
                <a:solidFill>
                  <a:srgbClr val="E94A4E"/>
                </a:solidFill>
                <a:latin typeface="Kanit"/>
                <a:ea typeface="Kanit"/>
                <a:cs typeface="Kanit"/>
                <a:sym typeface="Kanit"/>
              </a:defRPr>
            </a:lvl5pPr>
            <a:lvl6pPr lvl="5" rtl="0">
              <a:spcBef>
                <a:spcPts val="1200"/>
              </a:spcBef>
              <a:spcAft>
                <a:spcPts val="0"/>
              </a:spcAft>
              <a:buNone/>
              <a:defRPr b="1" sz="1800">
                <a:solidFill>
                  <a:srgbClr val="E94A4E"/>
                </a:solidFill>
                <a:latin typeface="Kanit"/>
                <a:ea typeface="Kanit"/>
                <a:cs typeface="Kanit"/>
                <a:sym typeface="Kanit"/>
              </a:defRPr>
            </a:lvl6pPr>
            <a:lvl7pPr lvl="6" rtl="0">
              <a:spcBef>
                <a:spcPts val="1200"/>
              </a:spcBef>
              <a:spcAft>
                <a:spcPts val="0"/>
              </a:spcAft>
              <a:buNone/>
              <a:defRPr b="1" sz="1800">
                <a:solidFill>
                  <a:srgbClr val="E94A4E"/>
                </a:solidFill>
                <a:latin typeface="Kanit"/>
                <a:ea typeface="Kanit"/>
                <a:cs typeface="Kanit"/>
                <a:sym typeface="Kanit"/>
              </a:defRPr>
            </a:lvl7pPr>
            <a:lvl8pPr lvl="7" rtl="0">
              <a:spcBef>
                <a:spcPts val="1200"/>
              </a:spcBef>
              <a:spcAft>
                <a:spcPts val="0"/>
              </a:spcAft>
              <a:buNone/>
              <a:defRPr b="1" sz="1800">
                <a:solidFill>
                  <a:srgbClr val="E94A4E"/>
                </a:solidFill>
                <a:latin typeface="Kanit"/>
                <a:ea typeface="Kanit"/>
                <a:cs typeface="Kanit"/>
                <a:sym typeface="Kanit"/>
              </a:defRPr>
            </a:lvl8pPr>
            <a:lvl9pPr lvl="8" rtl="0">
              <a:spcBef>
                <a:spcPts val="1200"/>
              </a:spcBef>
              <a:spcAft>
                <a:spcPts val="1200"/>
              </a:spcAft>
              <a:buNone/>
              <a:defRPr b="1" sz="1800">
                <a:solidFill>
                  <a:srgbClr val="E94A4E"/>
                </a:solidFill>
                <a:latin typeface="Kanit"/>
                <a:ea typeface="Kanit"/>
                <a:cs typeface="Kanit"/>
                <a:sym typeface="Kanit"/>
              </a:defRPr>
            </a:lvl9pPr>
          </a:lstStyle>
          <a:p/>
        </p:txBody>
      </p:sp>
      <p:sp>
        <p:nvSpPr>
          <p:cNvPr id="111" name="Google Shape;111;p13"/>
          <p:cNvSpPr txBox="1"/>
          <p:nvPr>
            <p:ph idx="14" type="subTitle"/>
          </p:nvPr>
        </p:nvSpPr>
        <p:spPr>
          <a:xfrm>
            <a:off x="5681538" y="2870188"/>
            <a:ext cx="27420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12" name="Google Shape;112;p13"/>
          <p:cNvSpPr txBox="1"/>
          <p:nvPr>
            <p:ph hasCustomPrompt="1" idx="15" type="title"/>
          </p:nvPr>
        </p:nvSpPr>
        <p:spPr>
          <a:xfrm>
            <a:off x="4732205" y="2829633"/>
            <a:ext cx="630900" cy="420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94A4E"/>
              </a:buClr>
              <a:buSzPts val="2400"/>
              <a:buFont typeface="Kanit"/>
              <a:buNone/>
              <a:defRPr b="1" sz="2400">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9pPr>
          </a:lstStyle>
          <a:p>
            <a:r>
              <a:t>xx%</a:t>
            </a:r>
          </a:p>
        </p:txBody>
      </p:sp>
      <p:sp>
        <p:nvSpPr>
          <p:cNvPr id="113" name="Google Shape;113;p13"/>
          <p:cNvSpPr txBox="1"/>
          <p:nvPr>
            <p:ph idx="16" type="subTitle"/>
          </p:nvPr>
        </p:nvSpPr>
        <p:spPr>
          <a:xfrm>
            <a:off x="718301" y="3721172"/>
            <a:ext cx="2736900" cy="3933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114" name="Google Shape;114;p13"/>
          <p:cNvSpPr txBox="1"/>
          <p:nvPr>
            <p:ph idx="17" type="subTitle"/>
          </p:nvPr>
        </p:nvSpPr>
        <p:spPr>
          <a:xfrm>
            <a:off x="713212" y="4035863"/>
            <a:ext cx="2733900" cy="572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15" name="Google Shape;115;p13"/>
          <p:cNvSpPr txBox="1"/>
          <p:nvPr>
            <p:ph hasCustomPrompt="1" idx="18" type="title"/>
          </p:nvPr>
        </p:nvSpPr>
        <p:spPr>
          <a:xfrm>
            <a:off x="3780840" y="3998383"/>
            <a:ext cx="630900" cy="420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94A4E"/>
              </a:buClr>
              <a:buSzPts val="2400"/>
              <a:buFont typeface="Kanit"/>
              <a:buNone/>
              <a:defRPr b="1" sz="2400">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9pPr>
          </a:lstStyle>
          <a:p>
            <a:r>
              <a:t>xx%</a:t>
            </a:r>
          </a:p>
        </p:txBody>
      </p:sp>
      <p:sp>
        <p:nvSpPr>
          <p:cNvPr id="116" name="Google Shape;116;p13"/>
          <p:cNvSpPr txBox="1"/>
          <p:nvPr>
            <p:ph idx="19" type="subTitle"/>
          </p:nvPr>
        </p:nvSpPr>
        <p:spPr>
          <a:xfrm>
            <a:off x="5688283" y="3721172"/>
            <a:ext cx="2742000" cy="3933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800">
                <a:solidFill>
                  <a:srgbClr val="E94A4E"/>
                </a:solidFill>
                <a:latin typeface="Kanit"/>
                <a:ea typeface="Kanit"/>
                <a:cs typeface="Kanit"/>
                <a:sym typeface="Kanit"/>
              </a:defRPr>
            </a:lvl1pPr>
            <a:lvl2pPr lvl="1" rtl="0">
              <a:spcBef>
                <a:spcPts val="1200"/>
              </a:spcBef>
              <a:spcAft>
                <a:spcPts val="0"/>
              </a:spcAft>
              <a:buNone/>
              <a:defRPr b="1" sz="1800">
                <a:solidFill>
                  <a:srgbClr val="E94A4E"/>
                </a:solidFill>
                <a:latin typeface="Kanit"/>
                <a:ea typeface="Kanit"/>
                <a:cs typeface="Kanit"/>
                <a:sym typeface="Kanit"/>
              </a:defRPr>
            </a:lvl2pPr>
            <a:lvl3pPr lvl="2" rtl="0">
              <a:spcBef>
                <a:spcPts val="1200"/>
              </a:spcBef>
              <a:spcAft>
                <a:spcPts val="0"/>
              </a:spcAft>
              <a:buNone/>
              <a:defRPr b="1" sz="1800">
                <a:solidFill>
                  <a:srgbClr val="E94A4E"/>
                </a:solidFill>
                <a:latin typeface="Kanit"/>
                <a:ea typeface="Kanit"/>
                <a:cs typeface="Kanit"/>
                <a:sym typeface="Kanit"/>
              </a:defRPr>
            </a:lvl3pPr>
            <a:lvl4pPr lvl="3" rtl="0">
              <a:spcBef>
                <a:spcPts val="1200"/>
              </a:spcBef>
              <a:spcAft>
                <a:spcPts val="0"/>
              </a:spcAft>
              <a:buNone/>
              <a:defRPr b="1" sz="1800">
                <a:solidFill>
                  <a:srgbClr val="E94A4E"/>
                </a:solidFill>
                <a:latin typeface="Kanit"/>
                <a:ea typeface="Kanit"/>
                <a:cs typeface="Kanit"/>
                <a:sym typeface="Kanit"/>
              </a:defRPr>
            </a:lvl4pPr>
            <a:lvl5pPr lvl="4" rtl="0">
              <a:spcBef>
                <a:spcPts val="1200"/>
              </a:spcBef>
              <a:spcAft>
                <a:spcPts val="0"/>
              </a:spcAft>
              <a:buNone/>
              <a:defRPr b="1" sz="1800">
                <a:solidFill>
                  <a:srgbClr val="E94A4E"/>
                </a:solidFill>
                <a:latin typeface="Kanit"/>
                <a:ea typeface="Kanit"/>
                <a:cs typeface="Kanit"/>
                <a:sym typeface="Kanit"/>
              </a:defRPr>
            </a:lvl5pPr>
            <a:lvl6pPr lvl="5" rtl="0">
              <a:spcBef>
                <a:spcPts val="1200"/>
              </a:spcBef>
              <a:spcAft>
                <a:spcPts val="0"/>
              </a:spcAft>
              <a:buNone/>
              <a:defRPr b="1" sz="1800">
                <a:solidFill>
                  <a:srgbClr val="E94A4E"/>
                </a:solidFill>
                <a:latin typeface="Kanit"/>
                <a:ea typeface="Kanit"/>
                <a:cs typeface="Kanit"/>
                <a:sym typeface="Kanit"/>
              </a:defRPr>
            </a:lvl6pPr>
            <a:lvl7pPr lvl="6" rtl="0">
              <a:spcBef>
                <a:spcPts val="1200"/>
              </a:spcBef>
              <a:spcAft>
                <a:spcPts val="0"/>
              </a:spcAft>
              <a:buNone/>
              <a:defRPr b="1" sz="1800">
                <a:solidFill>
                  <a:srgbClr val="E94A4E"/>
                </a:solidFill>
                <a:latin typeface="Kanit"/>
                <a:ea typeface="Kanit"/>
                <a:cs typeface="Kanit"/>
                <a:sym typeface="Kanit"/>
              </a:defRPr>
            </a:lvl7pPr>
            <a:lvl8pPr lvl="7" rtl="0">
              <a:spcBef>
                <a:spcPts val="1200"/>
              </a:spcBef>
              <a:spcAft>
                <a:spcPts val="0"/>
              </a:spcAft>
              <a:buNone/>
              <a:defRPr b="1" sz="1800">
                <a:solidFill>
                  <a:srgbClr val="E94A4E"/>
                </a:solidFill>
                <a:latin typeface="Kanit"/>
                <a:ea typeface="Kanit"/>
                <a:cs typeface="Kanit"/>
                <a:sym typeface="Kanit"/>
              </a:defRPr>
            </a:lvl8pPr>
            <a:lvl9pPr lvl="8" rtl="0">
              <a:spcBef>
                <a:spcPts val="1200"/>
              </a:spcBef>
              <a:spcAft>
                <a:spcPts val="1200"/>
              </a:spcAft>
              <a:buNone/>
              <a:defRPr b="1" sz="1800">
                <a:solidFill>
                  <a:srgbClr val="E94A4E"/>
                </a:solidFill>
                <a:latin typeface="Kanit"/>
                <a:ea typeface="Kanit"/>
                <a:cs typeface="Kanit"/>
                <a:sym typeface="Kanit"/>
              </a:defRPr>
            </a:lvl9pPr>
          </a:lstStyle>
          <a:p/>
        </p:txBody>
      </p:sp>
      <p:sp>
        <p:nvSpPr>
          <p:cNvPr id="117" name="Google Shape;117;p13"/>
          <p:cNvSpPr txBox="1"/>
          <p:nvPr>
            <p:ph idx="20" type="subTitle"/>
          </p:nvPr>
        </p:nvSpPr>
        <p:spPr>
          <a:xfrm>
            <a:off x="5681538" y="4035863"/>
            <a:ext cx="27420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18" name="Google Shape;118;p13"/>
          <p:cNvSpPr txBox="1"/>
          <p:nvPr>
            <p:ph hasCustomPrompt="1" idx="21" type="title"/>
          </p:nvPr>
        </p:nvSpPr>
        <p:spPr>
          <a:xfrm>
            <a:off x="4732205" y="3998383"/>
            <a:ext cx="630900" cy="420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94A4E"/>
              </a:buClr>
              <a:buSzPts val="2400"/>
              <a:buFont typeface="Kanit"/>
              <a:buNone/>
              <a:defRPr b="1" sz="2400">
                <a:solidFill>
                  <a:srgbClr val="D4EBFC"/>
                </a:solidFill>
                <a:latin typeface="Kanit"/>
                <a:ea typeface="Kanit"/>
                <a:cs typeface="Kanit"/>
                <a:sym typeface="Kanit"/>
              </a:defRPr>
            </a:lvl1pPr>
            <a:lvl2pPr lvl="1"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2pPr>
            <a:lvl3pPr lvl="2"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3pPr>
            <a:lvl4pPr lvl="3"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4pPr>
            <a:lvl5pPr lvl="4"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5pPr>
            <a:lvl6pPr lvl="5"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6pPr>
            <a:lvl7pPr lvl="6"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7pPr>
            <a:lvl8pPr lvl="7"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8pPr>
            <a:lvl9pPr lvl="8" rtl="0">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rgbClr val="E3F1FE"/>
        </a:solidFill>
      </p:bgPr>
    </p:bg>
    <p:spTree>
      <p:nvGrpSpPr>
        <p:cNvPr id="119" name="Shape 119"/>
        <p:cNvGrpSpPr/>
        <p:nvPr/>
      </p:nvGrpSpPr>
      <p:grpSpPr>
        <a:xfrm>
          <a:off x="0" y="0"/>
          <a:ext cx="0" cy="0"/>
          <a:chOff x="0" y="0"/>
          <a:chExt cx="0" cy="0"/>
        </a:xfrm>
      </p:grpSpPr>
      <p:sp>
        <p:nvSpPr>
          <p:cNvPr id="120" name="Google Shape;120;p14"/>
          <p:cNvSpPr txBox="1"/>
          <p:nvPr>
            <p:ph type="title"/>
          </p:nvPr>
        </p:nvSpPr>
        <p:spPr>
          <a:xfrm>
            <a:off x="713225" y="2944650"/>
            <a:ext cx="4646100" cy="851400"/>
          </a:xfrm>
          <a:prstGeom prst="rect">
            <a:avLst/>
          </a:prstGeom>
        </p:spPr>
        <p:txBody>
          <a:bodyPr anchorCtr="0" anchor="t" bIns="91425" lIns="91425" spcFirstLastPara="1" rIns="91425" wrap="square" tIns="91425">
            <a:normAutofit/>
          </a:bodyPr>
          <a:lstStyle>
            <a:lvl1pPr lvl="0" algn="r">
              <a:spcBef>
                <a:spcPts val="0"/>
              </a:spcBef>
              <a:spcAft>
                <a:spcPts val="0"/>
              </a:spcAft>
              <a:buClr>
                <a:srgbClr val="E94A4E"/>
              </a:buClr>
              <a:buSzPts val="3000"/>
              <a:buFont typeface="Kanit"/>
              <a:buNone/>
              <a:defRPr b="1" sz="1800">
                <a:solidFill>
                  <a:srgbClr val="E94A4E"/>
                </a:solidFill>
                <a:latin typeface="Kanit"/>
                <a:ea typeface="Kanit"/>
                <a:cs typeface="Kanit"/>
                <a:sym typeface="Kanit"/>
              </a:defRPr>
            </a:lvl1pPr>
            <a:lvl2pPr lvl="1"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121" name="Google Shape;121;p14"/>
          <p:cNvSpPr txBox="1"/>
          <p:nvPr>
            <p:ph idx="1" type="subTitle"/>
          </p:nvPr>
        </p:nvSpPr>
        <p:spPr>
          <a:xfrm>
            <a:off x="713225" y="1347450"/>
            <a:ext cx="4646100" cy="10719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rgbClr val="0258A1"/>
              </a:buClr>
              <a:buSzPts val="1400"/>
              <a:buFont typeface="Montserrat"/>
              <a:buNone/>
              <a:defRPr sz="2100">
                <a:solidFill>
                  <a:srgbClr val="0258A1"/>
                </a:solidFill>
                <a:latin typeface="Montserrat"/>
                <a:ea typeface="Montserrat"/>
                <a:cs typeface="Montserrat"/>
                <a:sym typeface="Montserrat"/>
              </a:defRPr>
            </a:lvl1pPr>
            <a:lvl2pPr lvl="1" rtl="0" algn="ct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2pPr>
            <a:lvl3pPr lvl="2" rtl="0" algn="ct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3pPr>
            <a:lvl4pPr lvl="3" rtl="0" algn="ct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4pPr>
            <a:lvl5pPr lvl="4" rtl="0" algn="ct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5pPr>
            <a:lvl6pPr lvl="5" rtl="0" algn="ct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6pPr>
            <a:lvl7pPr lvl="6" rtl="0" algn="ct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7pPr>
            <a:lvl8pPr lvl="7" rtl="0" algn="ct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8pPr>
            <a:lvl9pPr lvl="8" rtl="0" algn="ct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9pPr>
          </a:lstStyle>
          <a:p/>
        </p:txBody>
      </p:sp>
      <p:sp>
        <p:nvSpPr>
          <p:cNvPr id="122" name="Google Shape;122;p14"/>
          <p:cNvSpPr/>
          <p:nvPr/>
        </p:nvSpPr>
        <p:spPr>
          <a:xfrm>
            <a:off x="7665925" y="-70475"/>
            <a:ext cx="1478095" cy="3973925"/>
          </a:xfrm>
          <a:custGeom>
            <a:rect b="b" l="l" r="r" t="t"/>
            <a:pathLst>
              <a:path extrusionOk="0" h="99885" w="37601">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rot="6299997">
            <a:off x="-2243070" y="1602356"/>
            <a:ext cx="4486139" cy="4066195"/>
          </a:xfrm>
          <a:custGeom>
            <a:rect b="b" l="l" r="r" t="t"/>
            <a:pathLst>
              <a:path extrusionOk="0" h="58532" w="64577">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742250" y="2676300"/>
            <a:ext cx="4777600" cy="2843550"/>
          </a:xfrm>
          <a:custGeom>
            <a:rect b="b" l="l" r="r" t="t"/>
            <a:pathLst>
              <a:path extrusionOk="0" h="113742" w="191104">
                <a:moveTo>
                  <a:pt x="191104" y="113742"/>
                </a:moveTo>
                <a:cubicBezTo>
                  <a:pt x="185999" y="93309"/>
                  <a:pt x="170556" y="70758"/>
                  <a:pt x="150123" y="65653"/>
                </a:cubicBezTo>
                <a:cubicBezTo>
                  <a:pt x="138183" y="62670"/>
                  <a:pt x="125994" y="70636"/>
                  <a:pt x="114160" y="74016"/>
                </a:cubicBezTo>
                <a:cubicBezTo>
                  <a:pt x="102901" y="77232"/>
                  <a:pt x="90293" y="76816"/>
                  <a:pt x="79034" y="73598"/>
                </a:cubicBezTo>
                <a:cubicBezTo>
                  <a:pt x="70224" y="71080"/>
                  <a:pt x="63298" y="64130"/>
                  <a:pt x="56035" y="58544"/>
                </a:cubicBezTo>
                <a:cubicBezTo>
                  <a:pt x="41107" y="47063"/>
                  <a:pt x="27219" y="34030"/>
                  <a:pt x="15054" y="19654"/>
                </a:cubicBezTo>
                <a:cubicBezTo>
                  <a:pt x="9723" y="13354"/>
                  <a:pt x="5835" y="5835"/>
                  <a:pt x="0" y="0"/>
                </a:cubicBezTo>
              </a:path>
            </a:pathLst>
          </a:custGeom>
          <a:noFill/>
          <a:ln cap="flat" cmpd="sng" w="19050">
            <a:solidFill>
              <a:srgbClr val="E94A4E"/>
            </a:solidFill>
            <a:prstDash val="solid"/>
            <a:round/>
            <a:headEnd len="med" w="med" type="none"/>
            <a:tailEnd len="med" w="med" type="none"/>
          </a:ln>
        </p:spPr>
      </p:sp>
      <p:sp>
        <p:nvSpPr>
          <p:cNvPr id="125" name="Google Shape;125;p14"/>
          <p:cNvSpPr/>
          <p:nvPr/>
        </p:nvSpPr>
        <p:spPr>
          <a:xfrm>
            <a:off x="-261350" y="4181700"/>
            <a:ext cx="961775" cy="1735425"/>
          </a:xfrm>
          <a:custGeom>
            <a:rect b="b" l="l" r="r" t="t"/>
            <a:pathLst>
              <a:path extrusionOk="0" h="69417" w="38471">
                <a:moveTo>
                  <a:pt x="38471" y="0"/>
                </a:moveTo>
                <a:cubicBezTo>
                  <a:pt x="14815" y="11842"/>
                  <a:pt x="0" y="42962"/>
                  <a:pt x="0" y="69417"/>
                </a:cubicBezTo>
              </a:path>
            </a:pathLst>
          </a:custGeom>
          <a:noFill/>
          <a:ln cap="flat" cmpd="sng" w="19050">
            <a:solidFill>
              <a:srgbClr val="E94A4E"/>
            </a:solidFill>
            <a:prstDash val="solid"/>
            <a:round/>
            <a:headEnd len="med" w="med" type="none"/>
            <a:tailEnd len="med" w="med" type="none"/>
          </a:ln>
        </p:spPr>
      </p:sp>
      <p:sp>
        <p:nvSpPr>
          <p:cNvPr id="126" name="Google Shape;126;p14"/>
          <p:cNvSpPr/>
          <p:nvPr/>
        </p:nvSpPr>
        <p:spPr>
          <a:xfrm>
            <a:off x="1024525" y="-444900"/>
            <a:ext cx="3794876" cy="889800"/>
          </a:xfrm>
          <a:custGeom>
            <a:rect b="b" l="l" r="r" t="t"/>
            <a:pathLst>
              <a:path extrusionOk="0" h="35592" w="195285">
                <a:moveTo>
                  <a:pt x="0" y="0"/>
                </a:moveTo>
                <a:cubicBezTo>
                  <a:pt x="6099" y="18303"/>
                  <a:pt x="26900" y="32393"/>
                  <a:pt x="45998" y="35127"/>
                </a:cubicBezTo>
                <a:cubicBezTo>
                  <a:pt x="62653" y="37511"/>
                  <a:pt x="79354" y="29690"/>
                  <a:pt x="96179" y="29690"/>
                </a:cubicBezTo>
                <a:cubicBezTo>
                  <a:pt x="110479" y="29690"/>
                  <a:pt x="124676" y="36312"/>
                  <a:pt x="138832" y="34290"/>
                </a:cubicBezTo>
                <a:cubicBezTo>
                  <a:pt x="160076" y="31256"/>
                  <a:pt x="185688" y="22540"/>
                  <a:pt x="195285" y="3346"/>
                </a:cubicBezTo>
              </a:path>
            </a:pathLst>
          </a:custGeom>
          <a:noFill/>
          <a:ln cap="flat" cmpd="sng" w="19050">
            <a:solidFill>
              <a:srgbClr val="0258A1"/>
            </a:solidFill>
            <a:prstDash val="solid"/>
            <a:round/>
            <a:headEnd len="med" w="med" type="none"/>
            <a:tailEnd len="med" w="med"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bg>
      <p:bgPr>
        <a:solidFill>
          <a:srgbClr val="E3F1FE"/>
        </a:solidFill>
      </p:bgPr>
    </p:bg>
    <p:spTree>
      <p:nvGrpSpPr>
        <p:cNvPr id="127" name="Shape 127"/>
        <p:cNvGrpSpPr/>
        <p:nvPr/>
      </p:nvGrpSpPr>
      <p:grpSpPr>
        <a:xfrm>
          <a:off x="0" y="0"/>
          <a:ext cx="0" cy="0"/>
          <a:chOff x="0" y="0"/>
          <a:chExt cx="0" cy="0"/>
        </a:xfrm>
      </p:grpSpPr>
      <p:sp>
        <p:nvSpPr>
          <p:cNvPr id="128" name="Google Shape;128;p15"/>
          <p:cNvSpPr txBox="1"/>
          <p:nvPr>
            <p:ph type="title"/>
          </p:nvPr>
        </p:nvSpPr>
        <p:spPr>
          <a:xfrm>
            <a:off x="713225" y="539500"/>
            <a:ext cx="7717500" cy="631500"/>
          </a:xfrm>
          <a:prstGeom prst="rect">
            <a:avLst/>
          </a:prstGeom>
        </p:spPr>
        <p:txBody>
          <a:bodyPr anchorCtr="0" anchor="t" bIns="91425" lIns="91425" spcFirstLastPara="1" rIns="91425" wrap="square" tIns="91425">
            <a:normAutofit/>
          </a:bodyPr>
          <a:lstStyle>
            <a:lvl1pPr lv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129" name="Google Shape;129;p15"/>
          <p:cNvSpPr txBox="1"/>
          <p:nvPr>
            <p:ph idx="1" type="subTitle"/>
          </p:nvPr>
        </p:nvSpPr>
        <p:spPr>
          <a:xfrm>
            <a:off x="1072729" y="1387400"/>
            <a:ext cx="2263800" cy="5646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130" name="Google Shape;130;p15"/>
          <p:cNvSpPr txBox="1"/>
          <p:nvPr>
            <p:ph idx="2" type="subTitle"/>
          </p:nvPr>
        </p:nvSpPr>
        <p:spPr>
          <a:xfrm>
            <a:off x="1072075" y="1791437"/>
            <a:ext cx="2264700" cy="10125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31" name="Google Shape;131;p15"/>
          <p:cNvSpPr txBox="1"/>
          <p:nvPr>
            <p:ph idx="3" type="subTitle"/>
          </p:nvPr>
        </p:nvSpPr>
        <p:spPr>
          <a:xfrm>
            <a:off x="1074723" y="3097397"/>
            <a:ext cx="2270400" cy="5595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132" name="Google Shape;132;p15"/>
          <p:cNvSpPr txBox="1"/>
          <p:nvPr>
            <p:ph idx="4" type="subTitle"/>
          </p:nvPr>
        </p:nvSpPr>
        <p:spPr>
          <a:xfrm>
            <a:off x="1070500" y="3502100"/>
            <a:ext cx="2268000" cy="10140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33" name="Google Shape;133;p15"/>
          <p:cNvSpPr txBox="1"/>
          <p:nvPr>
            <p:ph idx="5" type="subTitle"/>
          </p:nvPr>
        </p:nvSpPr>
        <p:spPr>
          <a:xfrm>
            <a:off x="5798852" y="1389961"/>
            <a:ext cx="2274600" cy="559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800">
                <a:solidFill>
                  <a:srgbClr val="E94A4E"/>
                </a:solidFill>
                <a:latin typeface="Kanit"/>
                <a:ea typeface="Kanit"/>
                <a:cs typeface="Kanit"/>
                <a:sym typeface="Kanit"/>
              </a:defRPr>
            </a:lvl1pPr>
            <a:lvl2pPr lvl="1" rtl="0">
              <a:spcBef>
                <a:spcPts val="1200"/>
              </a:spcBef>
              <a:spcAft>
                <a:spcPts val="0"/>
              </a:spcAft>
              <a:buNone/>
              <a:defRPr b="1" sz="1800">
                <a:solidFill>
                  <a:srgbClr val="E94A4E"/>
                </a:solidFill>
                <a:latin typeface="Kanit"/>
                <a:ea typeface="Kanit"/>
                <a:cs typeface="Kanit"/>
                <a:sym typeface="Kanit"/>
              </a:defRPr>
            </a:lvl2pPr>
            <a:lvl3pPr lvl="2" rtl="0">
              <a:spcBef>
                <a:spcPts val="1200"/>
              </a:spcBef>
              <a:spcAft>
                <a:spcPts val="0"/>
              </a:spcAft>
              <a:buNone/>
              <a:defRPr b="1" sz="1800">
                <a:solidFill>
                  <a:srgbClr val="E94A4E"/>
                </a:solidFill>
                <a:latin typeface="Kanit"/>
                <a:ea typeface="Kanit"/>
                <a:cs typeface="Kanit"/>
                <a:sym typeface="Kanit"/>
              </a:defRPr>
            </a:lvl3pPr>
            <a:lvl4pPr lvl="3" rtl="0">
              <a:spcBef>
                <a:spcPts val="1200"/>
              </a:spcBef>
              <a:spcAft>
                <a:spcPts val="0"/>
              </a:spcAft>
              <a:buNone/>
              <a:defRPr b="1" sz="1800">
                <a:solidFill>
                  <a:srgbClr val="E94A4E"/>
                </a:solidFill>
                <a:latin typeface="Kanit"/>
                <a:ea typeface="Kanit"/>
                <a:cs typeface="Kanit"/>
                <a:sym typeface="Kanit"/>
              </a:defRPr>
            </a:lvl4pPr>
            <a:lvl5pPr lvl="4" rtl="0">
              <a:spcBef>
                <a:spcPts val="1200"/>
              </a:spcBef>
              <a:spcAft>
                <a:spcPts val="0"/>
              </a:spcAft>
              <a:buNone/>
              <a:defRPr b="1" sz="1800">
                <a:solidFill>
                  <a:srgbClr val="E94A4E"/>
                </a:solidFill>
                <a:latin typeface="Kanit"/>
                <a:ea typeface="Kanit"/>
                <a:cs typeface="Kanit"/>
                <a:sym typeface="Kanit"/>
              </a:defRPr>
            </a:lvl5pPr>
            <a:lvl6pPr lvl="5" rtl="0">
              <a:spcBef>
                <a:spcPts val="1200"/>
              </a:spcBef>
              <a:spcAft>
                <a:spcPts val="0"/>
              </a:spcAft>
              <a:buNone/>
              <a:defRPr b="1" sz="1800">
                <a:solidFill>
                  <a:srgbClr val="E94A4E"/>
                </a:solidFill>
                <a:latin typeface="Kanit"/>
                <a:ea typeface="Kanit"/>
                <a:cs typeface="Kanit"/>
                <a:sym typeface="Kanit"/>
              </a:defRPr>
            </a:lvl6pPr>
            <a:lvl7pPr lvl="6" rtl="0">
              <a:spcBef>
                <a:spcPts val="1200"/>
              </a:spcBef>
              <a:spcAft>
                <a:spcPts val="0"/>
              </a:spcAft>
              <a:buNone/>
              <a:defRPr b="1" sz="1800">
                <a:solidFill>
                  <a:srgbClr val="E94A4E"/>
                </a:solidFill>
                <a:latin typeface="Kanit"/>
                <a:ea typeface="Kanit"/>
                <a:cs typeface="Kanit"/>
                <a:sym typeface="Kanit"/>
              </a:defRPr>
            </a:lvl7pPr>
            <a:lvl8pPr lvl="7" rtl="0">
              <a:spcBef>
                <a:spcPts val="1200"/>
              </a:spcBef>
              <a:spcAft>
                <a:spcPts val="0"/>
              </a:spcAft>
              <a:buNone/>
              <a:defRPr b="1" sz="1800">
                <a:solidFill>
                  <a:srgbClr val="E94A4E"/>
                </a:solidFill>
                <a:latin typeface="Kanit"/>
                <a:ea typeface="Kanit"/>
                <a:cs typeface="Kanit"/>
                <a:sym typeface="Kanit"/>
              </a:defRPr>
            </a:lvl8pPr>
            <a:lvl9pPr lvl="8" rtl="0">
              <a:spcBef>
                <a:spcPts val="1200"/>
              </a:spcBef>
              <a:spcAft>
                <a:spcPts val="1200"/>
              </a:spcAft>
              <a:buNone/>
              <a:defRPr b="1" sz="1800">
                <a:solidFill>
                  <a:srgbClr val="E94A4E"/>
                </a:solidFill>
                <a:latin typeface="Kanit"/>
                <a:ea typeface="Kanit"/>
                <a:cs typeface="Kanit"/>
                <a:sym typeface="Kanit"/>
              </a:defRPr>
            </a:lvl9pPr>
          </a:lstStyle>
          <a:p/>
        </p:txBody>
      </p:sp>
      <p:sp>
        <p:nvSpPr>
          <p:cNvPr id="134" name="Google Shape;134;p15"/>
          <p:cNvSpPr txBox="1"/>
          <p:nvPr>
            <p:ph idx="6" type="subTitle"/>
          </p:nvPr>
        </p:nvSpPr>
        <p:spPr>
          <a:xfrm>
            <a:off x="5793251" y="1789901"/>
            <a:ext cx="2274600" cy="1012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35" name="Google Shape;135;p15"/>
          <p:cNvSpPr txBox="1"/>
          <p:nvPr>
            <p:ph idx="7" type="subTitle"/>
          </p:nvPr>
        </p:nvSpPr>
        <p:spPr>
          <a:xfrm>
            <a:off x="5798476" y="3097397"/>
            <a:ext cx="2274600" cy="559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800">
                <a:solidFill>
                  <a:srgbClr val="E94A4E"/>
                </a:solidFill>
                <a:latin typeface="Kanit"/>
                <a:ea typeface="Kanit"/>
                <a:cs typeface="Kanit"/>
                <a:sym typeface="Kanit"/>
              </a:defRPr>
            </a:lvl1pPr>
            <a:lvl2pPr lvl="1" rtl="0">
              <a:spcBef>
                <a:spcPts val="1200"/>
              </a:spcBef>
              <a:spcAft>
                <a:spcPts val="0"/>
              </a:spcAft>
              <a:buNone/>
              <a:defRPr b="1" sz="1800">
                <a:solidFill>
                  <a:srgbClr val="E94A4E"/>
                </a:solidFill>
                <a:latin typeface="Kanit"/>
                <a:ea typeface="Kanit"/>
                <a:cs typeface="Kanit"/>
                <a:sym typeface="Kanit"/>
              </a:defRPr>
            </a:lvl2pPr>
            <a:lvl3pPr lvl="2" rtl="0">
              <a:spcBef>
                <a:spcPts val="1200"/>
              </a:spcBef>
              <a:spcAft>
                <a:spcPts val="0"/>
              </a:spcAft>
              <a:buNone/>
              <a:defRPr b="1" sz="1800">
                <a:solidFill>
                  <a:srgbClr val="E94A4E"/>
                </a:solidFill>
                <a:latin typeface="Kanit"/>
                <a:ea typeface="Kanit"/>
                <a:cs typeface="Kanit"/>
                <a:sym typeface="Kanit"/>
              </a:defRPr>
            </a:lvl3pPr>
            <a:lvl4pPr lvl="3" rtl="0">
              <a:spcBef>
                <a:spcPts val="1200"/>
              </a:spcBef>
              <a:spcAft>
                <a:spcPts val="0"/>
              </a:spcAft>
              <a:buNone/>
              <a:defRPr b="1" sz="1800">
                <a:solidFill>
                  <a:srgbClr val="E94A4E"/>
                </a:solidFill>
                <a:latin typeface="Kanit"/>
                <a:ea typeface="Kanit"/>
                <a:cs typeface="Kanit"/>
                <a:sym typeface="Kanit"/>
              </a:defRPr>
            </a:lvl4pPr>
            <a:lvl5pPr lvl="4" rtl="0">
              <a:spcBef>
                <a:spcPts val="1200"/>
              </a:spcBef>
              <a:spcAft>
                <a:spcPts val="0"/>
              </a:spcAft>
              <a:buNone/>
              <a:defRPr b="1" sz="1800">
                <a:solidFill>
                  <a:srgbClr val="E94A4E"/>
                </a:solidFill>
                <a:latin typeface="Kanit"/>
                <a:ea typeface="Kanit"/>
                <a:cs typeface="Kanit"/>
                <a:sym typeface="Kanit"/>
              </a:defRPr>
            </a:lvl5pPr>
            <a:lvl6pPr lvl="5" rtl="0">
              <a:spcBef>
                <a:spcPts val="1200"/>
              </a:spcBef>
              <a:spcAft>
                <a:spcPts val="0"/>
              </a:spcAft>
              <a:buNone/>
              <a:defRPr b="1" sz="1800">
                <a:solidFill>
                  <a:srgbClr val="E94A4E"/>
                </a:solidFill>
                <a:latin typeface="Kanit"/>
                <a:ea typeface="Kanit"/>
                <a:cs typeface="Kanit"/>
                <a:sym typeface="Kanit"/>
              </a:defRPr>
            </a:lvl6pPr>
            <a:lvl7pPr lvl="6" rtl="0">
              <a:spcBef>
                <a:spcPts val="1200"/>
              </a:spcBef>
              <a:spcAft>
                <a:spcPts val="0"/>
              </a:spcAft>
              <a:buNone/>
              <a:defRPr b="1" sz="1800">
                <a:solidFill>
                  <a:srgbClr val="E94A4E"/>
                </a:solidFill>
                <a:latin typeface="Kanit"/>
                <a:ea typeface="Kanit"/>
                <a:cs typeface="Kanit"/>
                <a:sym typeface="Kanit"/>
              </a:defRPr>
            </a:lvl7pPr>
            <a:lvl8pPr lvl="7" rtl="0">
              <a:spcBef>
                <a:spcPts val="1200"/>
              </a:spcBef>
              <a:spcAft>
                <a:spcPts val="0"/>
              </a:spcAft>
              <a:buNone/>
              <a:defRPr b="1" sz="1800">
                <a:solidFill>
                  <a:srgbClr val="E94A4E"/>
                </a:solidFill>
                <a:latin typeface="Kanit"/>
                <a:ea typeface="Kanit"/>
                <a:cs typeface="Kanit"/>
                <a:sym typeface="Kanit"/>
              </a:defRPr>
            </a:lvl8pPr>
            <a:lvl9pPr lvl="8" rtl="0">
              <a:spcBef>
                <a:spcPts val="1200"/>
              </a:spcBef>
              <a:spcAft>
                <a:spcPts val="1200"/>
              </a:spcAft>
              <a:buNone/>
              <a:defRPr b="1" sz="1800">
                <a:solidFill>
                  <a:srgbClr val="E94A4E"/>
                </a:solidFill>
                <a:latin typeface="Kanit"/>
                <a:ea typeface="Kanit"/>
                <a:cs typeface="Kanit"/>
                <a:sym typeface="Kanit"/>
              </a:defRPr>
            </a:lvl9pPr>
          </a:lstStyle>
          <a:p/>
        </p:txBody>
      </p:sp>
      <p:sp>
        <p:nvSpPr>
          <p:cNvPr id="136" name="Google Shape;136;p15"/>
          <p:cNvSpPr txBox="1"/>
          <p:nvPr>
            <p:ph idx="8" type="subTitle"/>
          </p:nvPr>
        </p:nvSpPr>
        <p:spPr>
          <a:xfrm>
            <a:off x="5792875" y="3502100"/>
            <a:ext cx="2274600" cy="1014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37" name="Google Shape;137;p15"/>
          <p:cNvSpPr/>
          <p:nvPr/>
        </p:nvSpPr>
        <p:spPr>
          <a:xfrm>
            <a:off x="7235075" y="-1364775"/>
            <a:ext cx="2874161" cy="2605113"/>
          </a:xfrm>
          <a:custGeom>
            <a:rect b="b" l="l" r="r" t="t"/>
            <a:pathLst>
              <a:path extrusionOk="0" h="58532" w="64577">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flipH="1">
            <a:off x="-219664" y="4636725"/>
            <a:ext cx="5185414" cy="506775"/>
          </a:xfrm>
          <a:custGeom>
            <a:rect b="b" l="l" r="r" t="t"/>
            <a:pathLst>
              <a:path extrusionOk="0" h="20271" w="92862">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458600" y="4307153"/>
            <a:ext cx="2477675" cy="1254524"/>
          </a:xfrm>
          <a:custGeom>
            <a:rect b="b" l="l" r="r" t="t"/>
            <a:pathLst>
              <a:path extrusionOk="0" h="66132" w="99107">
                <a:moveTo>
                  <a:pt x="0" y="1316"/>
                </a:moveTo>
                <a:cubicBezTo>
                  <a:pt x="18742" y="-1806"/>
                  <a:pt x="40835" y="370"/>
                  <a:pt x="56035" y="11770"/>
                </a:cubicBezTo>
                <a:cubicBezTo>
                  <a:pt x="74530" y="25641"/>
                  <a:pt x="88768" y="45454"/>
                  <a:pt x="99107" y="66132"/>
                </a:cubicBezTo>
              </a:path>
            </a:pathLst>
          </a:custGeom>
          <a:noFill/>
          <a:ln cap="flat" cmpd="sng" w="19050">
            <a:solidFill>
              <a:srgbClr val="0258A1"/>
            </a:solidFill>
            <a:prstDash val="solid"/>
            <a:round/>
            <a:headEnd len="med" w="med" type="none"/>
            <a:tailEnd len="med" w="med" type="none"/>
          </a:ln>
        </p:spPr>
      </p:sp>
      <p:sp>
        <p:nvSpPr>
          <p:cNvPr id="140" name="Google Shape;140;p15"/>
          <p:cNvSpPr/>
          <p:nvPr/>
        </p:nvSpPr>
        <p:spPr>
          <a:xfrm>
            <a:off x="-103150" y="4585946"/>
            <a:ext cx="1129050" cy="975722"/>
          </a:xfrm>
          <a:custGeom>
            <a:rect b="b" l="l" r="r" t="t"/>
            <a:pathLst>
              <a:path extrusionOk="0" h="51435" w="45162">
                <a:moveTo>
                  <a:pt x="45162" y="0"/>
                </a:moveTo>
                <a:cubicBezTo>
                  <a:pt x="35020" y="3381"/>
                  <a:pt x="24463" y="10565"/>
                  <a:pt x="20490" y="20490"/>
                </a:cubicBezTo>
                <a:cubicBezTo>
                  <a:pt x="16711" y="29930"/>
                  <a:pt x="13045" y="40065"/>
                  <a:pt x="5854" y="47253"/>
                </a:cubicBezTo>
                <a:cubicBezTo>
                  <a:pt x="4158" y="48948"/>
                  <a:pt x="2398" y="51435"/>
                  <a:pt x="0" y="51435"/>
                </a:cubicBezTo>
              </a:path>
            </a:pathLst>
          </a:custGeom>
          <a:noFill/>
          <a:ln cap="flat" cmpd="sng" w="19050">
            <a:solidFill>
              <a:srgbClr val="0258A1"/>
            </a:solidFill>
            <a:prstDash val="solid"/>
            <a:round/>
            <a:headEnd len="med" w="med" type="none"/>
            <a:tailEnd len="med" w="med" type="none"/>
          </a:ln>
        </p:spPr>
      </p:sp>
      <p:sp>
        <p:nvSpPr>
          <p:cNvPr id="141" name="Google Shape;141;p15"/>
          <p:cNvSpPr/>
          <p:nvPr/>
        </p:nvSpPr>
        <p:spPr>
          <a:xfrm>
            <a:off x="5554000" y="-830525"/>
            <a:ext cx="3762189" cy="1484500"/>
          </a:xfrm>
          <a:custGeom>
            <a:rect b="b" l="l" r="r" t="t"/>
            <a:pathLst>
              <a:path extrusionOk="0" h="59380" w="161832">
                <a:moveTo>
                  <a:pt x="0" y="0"/>
                </a:moveTo>
                <a:cubicBezTo>
                  <a:pt x="0" y="16337"/>
                  <a:pt x="7839" y="34525"/>
                  <a:pt x="20909" y="44326"/>
                </a:cubicBezTo>
                <a:cubicBezTo>
                  <a:pt x="30219" y="51307"/>
                  <a:pt x="42465" y="53704"/>
                  <a:pt x="53944" y="55616"/>
                </a:cubicBezTo>
                <a:cubicBezTo>
                  <a:pt x="63355" y="57184"/>
                  <a:pt x="74022" y="55053"/>
                  <a:pt x="81962" y="49762"/>
                </a:cubicBezTo>
                <a:cubicBezTo>
                  <a:pt x="87888" y="45813"/>
                  <a:pt x="90726" y="38488"/>
                  <a:pt x="95761" y="33453"/>
                </a:cubicBezTo>
                <a:cubicBezTo>
                  <a:pt x="99995" y="29219"/>
                  <a:pt x="106129" y="26668"/>
                  <a:pt x="112070" y="25926"/>
                </a:cubicBezTo>
                <a:cubicBezTo>
                  <a:pt x="131903" y="23448"/>
                  <a:pt x="152893" y="41503"/>
                  <a:pt x="161832" y="59380"/>
                </a:cubicBezTo>
              </a:path>
            </a:pathLst>
          </a:custGeom>
          <a:noFill/>
          <a:ln cap="flat" cmpd="sng" w="19050">
            <a:solidFill>
              <a:srgbClr val="E94A4E"/>
            </a:solidFill>
            <a:prstDash val="solid"/>
            <a:round/>
            <a:headEnd len="med" w="med" type="none"/>
            <a:tailEnd len="med" w="med"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bg>
      <p:bgPr>
        <a:solidFill>
          <a:srgbClr val="E3F1FE"/>
        </a:solidFill>
      </p:bgPr>
    </p:bg>
    <p:spTree>
      <p:nvGrpSpPr>
        <p:cNvPr id="142" name="Shape 142"/>
        <p:cNvGrpSpPr/>
        <p:nvPr/>
      </p:nvGrpSpPr>
      <p:grpSpPr>
        <a:xfrm>
          <a:off x="0" y="0"/>
          <a:ext cx="0" cy="0"/>
          <a:chOff x="0" y="0"/>
          <a:chExt cx="0" cy="0"/>
        </a:xfrm>
      </p:grpSpPr>
      <p:sp>
        <p:nvSpPr>
          <p:cNvPr id="143" name="Google Shape;143;p16"/>
          <p:cNvSpPr txBox="1"/>
          <p:nvPr>
            <p:ph type="title"/>
          </p:nvPr>
        </p:nvSpPr>
        <p:spPr>
          <a:xfrm>
            <a:off x="713225" y="539500"/>
            <a:ext cx="7717500" cy="631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144" name="Google Shape;144;p16"/>
          <p:cNvSpPr txBox="1"/>
          <p:nvPr>
            <p:ph idx="1" type="subTitle"/>
          </p:nvPr>
        </p:nvSpPr>
        <p:spPr>
          <a:xfrm>
            <a:off x="1487210" y="2012700"/>
            <a:ext cx="2795100" cy="3969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145" name="Google Shape;145;p16"/>
          <p:cNvSpPr txBox="1"/>
          <p:nvPr>
            <p:ph idx="2" type="subTitle"/>
          </p:nvPr>
        </p:nvSpPr>
        <p:spPr>
          <a:xfrm>
            <a:off x="1486381" y="2325317"/>
            <a:ext cx="2796000" cy="569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46" name="Google Shape;146;p16"/>
          <p:cNvSpPr txBox="1"/>
          <p:nvPr>
            <p:ph idx="3" type="subTitle"/>
          </p:nvPr>
        </p:nvSpPr>
        <p:spPr>
          <a:xfrm>
            <a:off x="1489663" y="3721181"/>
            <a:ext cx="2803200" cy="393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147" name="Google Shape;147;p16"/>
          <p:cNvSpPr txBox="1"/>
          <p:nvPr>
            <p:ph idx="4" type="subTitle"/>
          </p:nvPr>
        </p:nvSpPr>
        <p:spPr>
          <a:xfrm>
            <a:off x="1484450" y="4035875"/>
            <a:ext cx="28002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48" name="Google Shape;148;p16"/>
          <p:cNvSpPr txBox="1"/>
          <p:nvPr>
            <p:ph idx="5" type="subTitle"/>
          </p:nvPr>
        </p:nvSpPr>
        <p:spPr>
          <a:xfrm>
            <a:off x="4850923" y="2014500"/>
            <a:ext cx="2808600" cy="393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149" name="Google Shape;149;p16"/>
          <p:cNvSpPr txBox="1"/>
          <p:nvPr>
            <p:ph idx="6" type="subTitle"/>
          </p:nvPr>
        </p:nvSpPr>
        <p:spPr>
          <a:xfrm>
            <a:off x="4844011" y="2323667"/>
            <a:ext cx="28086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50" name="Google Shape;150;p16"/>
          <p:cNvSpPr txBox="1"/>
          <p:nvPr>
            <p:ph idx="7" type="subTitle"/>
          </p:nvPr>
        </p:nvSpPr>
        <p:spPr>
          <a:xfrm>
            <a:off x="4850450" y="3721181"/>
            <a:ext cx="2808600" cy="393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151" name="Google Shape;151;p16"/>
          <p:cNvSpPr txBox="1"/>
          <p:nvPr>
            <p:ph idx="8" type="subTitle"/>
          </p:nvPr>
        </p:nvSpPr>
        <p:spPr>
          <a:xfrm>
            <a:off x="4843541" y="4035875"/>
            <a:ext cx="28086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52" name="Google Shape;152;p16"/>
          <p:cNvSpPr/>
          <p:nvPr/>
        </p:nvSpPr>
        <p:spPr>
          <a:xfrm rot="10800000">
            <a:off x="-1244197" y="4049059"/>
            <a:ext cx="2733861" cy="2950939"/>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rot="-2700000">
            <a:off x="7063842" y="-1401044"/>
            <a:ext cx="2733867" cy="2950945"/>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rot="900027">
            <a:off x="-1915904" y="4171731"/>
            <a:ext cx="3753091" cy="2252624"/>
          </a:xfrm>
          <a:prstGeom prst="arc">
            <a:avLst>
              <a:gd fmla="val 11456086" name="adj1"/>
              <a:gd fmla="val 0" name="adj2"/>
            </a:avLst>
          </a:prstGeom>
          <a:noFill/>
          <a:ln cap="flat" cmpd="sng" w="19050">
            <a:solidFill>
              <a:srgbClr val="E94A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6"/>
          <p:cNvCxnSpPr/>
          <p:nvPr/>
        </p:nvCxnSpPr>
        <p:spPr>
          <a:xfrm flipH="1" rot="-5400000">
            <a:off x="-940786" y="4508742"/>
            <a:ext cx="1735500" cy="909600"/>
          </a:xfrm>
          <a:prstGeom prst="curvedConnector3">
            <a:avLst>
              <a:gd fmla="val 50000" name="adj1"/>
            </a:avLst>
          </a:prstGeom>
          <a:noFill/>
          <a:ln cap="flat" cmpd="sng" w="19050">
            <a:solidFill>
              <a:srgbClr val="E94A4E"/>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bg>
      <p:bgPr>
        <a:solidFill>
          <a:srgbClr val="E3F1FE"/>
        </a:solidFill>
      </p:bgPr>
    </p:bg>
    <p:spTree>
      <p:nvGrpSpPr>
        <p:cNvPr id="156" name="Shape 156"/>
        <p:cNvGrpSpPr/>
        <p:nvPr/>
      </p:nvGrpSpPr>
      <p:grpSpPr>
        <a:xfrm>
          <a:off x="0" y="0"/>
          <a:ext cx="0" cy="0"/>
          <a:chOff x="0" y="0"/>
          <a:chExt cx="0" cy="0"/>
        </a:xfrm>
      </p:grpSpPr>
      <p:sp>
        <p:nvSpPr>
          <p:cNvPr id="157" name="Google Shape;157;p17"/>
          <p:cNvSpPr txBox="1"/>
          <p:nvPr>
            <p:ph type="title"/>
          </p:nvPr>
        </p:nvSpPr>
        <p:spPr>
          <a:xfrm>
            <a:off x="713225" y="539500"/>
            <a:ext cx="7717500" cy="631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158" name="Google Shape;158;p17"/>
          <p:cNvSpPr txBox="1"/>
          <p:nvPr>
            <p:ph idx="1" type="subTitle"/>
          </p:nvPr>
        </p:nvSpPr>
        <p:spPr>
          <a:xfrm>
            <a:off x="932366" y="3584974"/>
            <a:ext cx="2226000" cy="492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b="1" sz="1800">
                <a:solidFill>
                  <a:srgbClr val="E94A4E"/>
                </a:solidFill>
                <a:latin typeface="Kanit"/>
                <a:ea typeface="Kanit"/>
                <a:cs typeface="Kanit"/>
                <a:sym typeface="Kanit"/>
              </a:defRPr>
            </a:lvl1pPr>
            <a:lvl2pPr lvl="1" rtl="0" algn="ctr">
              <a:lnSpc>
                <a:spcPct val="100000"/>
              </a:lnSpc>
              <a:spcBef>
                <a:spcPts val="0"/>
              </a:spcBef>
              <a:spcAft>
                <a:spcPts val="0"/>
              </a:spcAft>
              <a:buNone/>
              <a:defRPr b="1" sz="1800">
                <a:solidFill>
                  <a:srgbClr val="E94A4E"/>
                </a:solidFill>
                <a:latin typeface="Kanit"/>
                <a:ea typeface="Kanit"/>
                <a:cs typeface="Kanit"/>
                <a:sym typeface="Kanit"/>
              </a:defRPr>
            </a:lvl2pPr>
            <a:lvl3pPr lvl="2" rtl="0" algn="ctr">
              <a:lnSpc>
                <a:spcPct val="100000"/>
              </a:lnSpc>
              <a:spcBef>
                <a:spcPts val="0"/>
              </a:spcBef>
              <a:spcAft>
                <a:spcPts val="0"/>
              </a:spcAft>
              <a:buNone/>
              <a:defRPr b="1" sz="1800">
                <a:solidFill>
                  <a:srgbClr val="E94A4E"/>
                </a:solidFill>
                <a:latin typeface="Kanit"/>
                <a:ea typeface="Kanit"/>
                <a:cs typeface="Kanit"/>
                <a:sym typeface="Kanit"/>
              </a:defRPr>
            </a:lvl3pPr>
            <a:lvl4pPr lvl="3" rtl="0" algn="ctr">
              <a:lnSpc>
                <a:spcPct val="100000"/>
              </a:lnSpc>
              <a:spcBef>
                <a:spcPts val="0"/>
              </a:spcBef>
              <a:spcAft>
                <a:spcPts val="0"/>
              </a:spcAft>
              <a:buNone/>
              <a:defRPr b="1" sz="1800">
                <a:solidFill>
                  <a:srgbClr val="E94A4E"/>
                </a:solidFill>
                <a:latin typeface="Kanit"/>
                <a:ea typeface="Kanit"/>
                <a:cs typeface="Kanit"/>
                <a:sym typeface="Kanit"/>
              </a:defRPr>
            </a:lvl4pPr>
            <a:lvl5pPr lvl="4" rtl="0" algn="ctr">
              <a:lnSpc>
                <a:spcPct val="100000"/>
              </a:lnSpc>
              <a:spcBef>
                <a:spcPts val="0"/>
              </a:spcBef>
              <a:spcAft>
                <a:spcPts val="0"/>
              </a:spcAft>
              <a:buNone/>
              <a:defRPr b="1" sz="1800">
                <a:solidFill>
                  <a:srgbClr val="E94A4E"/>
                </a:solidFill>
                <a:latin typeface="Kanit"/>
                <a:ea typeface="Kanit"/>
                <a:cs typeface="Kanit"/>
                <a:sym typeface="Kanit"/>
              </a:defRPr>
            </a:lvl5pPr>
            <a:lvl6pPr lvl="5" rtl="0" algn="ctr">
              <a:lnSpc>
                <a:spcPct val="100000"/>
              </a:lnSpc>
              <a:spcBef>
                <a:spcPts val="0"/>
              </a:spcBef>
              <a:spcAft>
                <a:spcPts val="0"/>
              </a:spcAft>
              <a:buNone/>
              <a:defRPr b="1" sz="1800">
                <a:solidFill>
                  <a:srgbClr val="E94A4E"/>
                </a:solidFill>
                <a:latin typeface="Kanit"/>
                <a:ea typeface="Kanit"/>
                <a:cs typeface="Kanit"/>
                <a:sym typeface="Kanit"/>
              </a:defRPr>
            </a:lvl6pPr>
            <a:lvl7pPr lvl="6" rtl="0" algn="ctr">
              <a:lnSpc>
                <a:spcPct val="100000"/>
              </a:lnSpc>
              <a:spcBef>
                <a:spcPts val="0"/>
              </a:spcBef>
              <a:spcAft>
                <a:spcPts val="0"/>
              </a:spcAft>
              <a:buNone/>
              <a:defRPr b="1" sz="1800">
                <a:solidFill>
                  <a:srgbClr val="E94A4E"/>
                </a:solidFill>
                <a:latin typeface="Kanit"/>
                <a:ea typeface="Kanit"/>
                <a:cs typeface="Kanit"/>
                <a:sym typeface="Kanit"/>
              </a:defRPr>
            </a:lvl7pPr>
            <a:lvl8pPr lvl="7" rtl="0" algn="ctr">
              <a:lnSpc>
                <a:spcPct val="100000"/>
              </a:lnSpc>
              <a:spcBef>
                <a:spcPts val="0"/>
              </a:spcBef>
              <a:spcAft>
                <a:spcPts val="0"/>
              </a:spcAft>
              <a:buNone/>
              <a:defRPr b="1" sz="1800">
                <a:solidFill>
                  <a:srgbClr val="E94A4E"/>
                </a:solidFill>
                <a:latin typeface="Kanit"/>
                <a:ea typeface="Kanit"/>
                <a:cs typeface="Kanit"/>
                <a:sym typeface="Kanit"/>
              </a:defRPr>
            </a:lvl8pPr>
            <a:lvl9pPr lvl="8" rtl="0" algn="ctr">
              <a:lnSpc>
                <a:spcPct val="100000"/>
              </a:lnSpc>
              <a:spcBef>
                <a:spcPts val="0"/>
              </a:spcBef>
              <a:spcAft>
                <a:spcPts val="0"/>
              </a:spcAft>
              <a:buNone/>
              <a:defRPr b="1" sz="1800">
                <a:solidFill>
                  <a:srgbClr val="E94A4E"/>
                </a:solidFill>
                <a:latin typeface="Kanit"/>
                <a:ea typeface="Kanit"/>
                <a:cs typeface="Kanit"/>
                <a:sym typeface="Kanit"/>
              </a:defRPr>
            </a:lvl9pPr>
          </a:lstStyle>
          <a:p/>
        </p:txBody>
      </p:sp>
      <p:sp>
        <p:nvSpPr>
          <p:cNvPr id="159" name="Google Shape;159;p17"/>
          <p:cNvSpPr txBox="1"/>
          <p:nvPr>
            <p:ph idx="2" type="subTitle"/>
          </p:nvPr>
        </p:nvSpPr>
        <p:spPr>
          <a:xfrm>
            <a:off x="928225" y="3956375"/>
            <a:ext cx="2223900" cy="652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60" name="Google Shape;160;p17"/>
          <p:cNvSpPr txBox="1"/>
          <p:nvPr>
            <p:ph idx="3" type="subTitle"/>
          </p:nvPr>
        </p:nvSpPr>
        <p:spPr>
          <a:xfrm>
            <a:off x="3462700" y="3584974"/>
            <a:ext cx="2226000" cy="492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b="1" sz="1800">
                <a:solidFill>
                  <a:srgbClr val="E94A4E"/>
                </a:solidFill>
                <a:latin typeface="Kanit"/>
                <a:ea typeface="Kanit"/>
                <a:cs typeface="Kanit"/>
                <a:sym typeface="Kanit"/>
              </a:defRPr>
            </a:lvl1pPr>
            <a:lvl2pPr lvl="1" rtl="0" algn="ctr">
              <a:lnSpc>
                <a:spcPct val="100000"/>
              </a:lnSpc>
              <a:spcBef>
                <a:spcPts val="0"/>
              </a:spcBef>
              <a:spcAft>
                <a:spcPts val="0"/>
              </a:spcAft>
              <a:buNone/>
              <a:defRPr b="1" sz="1800">
                <a:solidFill>
                  <a:srgbClr val="E94A4E"/>
                </a:solidFill>
                <a:latin typeface="Kanit"/>
                <a:ea typeface="Kanit"/>
                <a:cs typeface="Kanit"/>
                <a:sym typeface="Kanit"/>
              </a:defRPr>
            </a:lvl2pPr>
            <a:lvl3pPr lvl="2" rtl="0" algn="ctr">
              <a:lnSpc>
                <a:spcPct val="100000"/>
              </a:lnSpc>
              <a:spcBef>
                <a:spcPts val="0"/>
              </a:spcBef>
              <a:spcAft>
                <a:spcPts val="0"/>
              </a:spcAft>
              <a:buNone/>
              <a:defRPr b="1" sz="1800">
                <a:solidFill>
                  <a:srgbClr val="E94A4E"/>
                </a:solidFill>
                <a:latin typeface="Kanit"/>
                <a:ea typeface="Kanit"/>
                <a:cs typeface="Kanit"/>
                <a:sym typeface="Kanit"/>
              </a:defRPr>
            </a:lvl3pPr>
            <a:lvl4pPr lvl="3" rtl="0" algn="ctr">
              <a:lnSpc>
                <a:spcPct val="100000"/>
              </a:lnSpc>
              <a:spcBef>
                <a:spcPts val="0"/>
              </a:spcBef>
              <a:spcAft>
                <a:spcPts val="0"/>
              </a:spcAft>
              <a:buNone/>
              <a:defRPr b="1" sz="1800">
                <a:solidFill>
                  <a:srgbClr val="E94A4E"/>
                </a:solidFill>
                <a:latin typeface="Kanit"/>
                <a:ea typeface="Kanit"/>
                <a:cs typeface="Kanit"/>
                <a:sym typeface="Kanit"/>
              </a:defRPr>
            </a:lvl4pPr>
            <a:lvl5pPr lvl="4" rtl="0" algn="ctr">
              <a:lnSpc>
                <a:spcPct val="100000"/>
              </a:lnSpc>
              <a:spcBef>
                <a:spcPts val="0"/>
              </a:spcBef>
              <a:spcAft>
                <a:spcPts val="0"/>
              </a:spcAft>
              <a:buNone/>
              <a:defRPr b="1" sz="1800">
                <a:solidFill>
                  <a:srgbClr val="E94A4E"/>
                </a:solidFill>
                <a:latin typeface="Kanit"/>
                <a:ea typeface="Kanit"/>
                <a:cs typeface="Kanit"/>
                <a:sym typeface="Kanit"/>
              </a:defRPr>
            </a:lvl5pPr>
            <a:lvl6pPr lvl="5" rtl="0" algn="ctr">
              <a:lnSpc>
                <a:spcPct val="100000"/>
              </a:lnSpc>
              <a:spcBef>
                <a:spcPts val="0"/>
              </a:spcBef>
              <a:spcAft>
                <a:spcPts val="0"/>
              </a:spcAft>
              <a:buNone/>
              <a:defRPr b="1" sz="1800">
                <a:solidFill>
                  <a:srgbClr val="E94A4E"/>
                </a:solidFill>
                <a:latin typeface="Kanit"/>
                <a:ea typeface="Kanit"/>
                <a:cs typeface="Kanit"/>
                <a:sym typeface="Kanit"/>
              </a:defRPr>
            </a:lvl6pPr>
            <a:lvl7pPr lvl="6" rtl="0" algn="ctr">
              <a:lnSpc>
                <a:spcPct val="100000"/>
              </a:lnSpc>
              <a:spcBef>
                <a:spcPts val="0"/>
              </a:spcBef>
              <a:spcAft>
                <a:spcPts val="0"/>
              </a:spcAft>
              <a:buNone/>
              <a:defRPr b="1" sz="1800">
                <a:solidFill>
                  <a:srgbClr val="E94A4E"/>
                </a:solidFill>
                <a:latin typeface="Kanit"/>
                <a:ea typeface="Kanit"/>
                <a:cs typeface="Kanit"/>
                <a:sym typeface="Kanit"/>
              </a:defRPr>
            </a:lvl7pPr>
            <a:lvl8pPr lvl="7" rtl="0" algn="ctr">
              <a:lnSpc>
                <a:spcPct val="100000"/>
              </a:lnSpc>
              <a:spcBef>
                <a:spcPts val="0"/>
              </a:spcBef>
              <a:spcAft>
                <a:spcPts val="0"/>
              </a:spcAft>
              <a:buNone/>
              <a:defRPr b="1" sz="1800">
                <a:solidFill>
                  <a:srgbClr val="E94A4E"/>
                </a:solidFill>
                <a:latin typeface="Kanit"/>
                <a:ea typeface="Kanit"/>
                <a:cs typeface="Kanit"/>
                <a:sym typeface="Kanit"/>
              </a:defRPr>
            </a:lvl8pPr>
            <a:lvl9pPr lvl="8" rtl="0" algn="ctr">
              <a:lnSpc>
                <a:spcPct val="100000"/>
              </a:lnSpc>
              <a:spcBef>
                <a:spcPts val="0"/>
              </a:spcBef>
              <a:spcAft>
                <a:spcPts val="0"/>
              </a:spcAft>
              <a:buNone/>
              <a:defRPr b="1" sz="1800">
                <a:solidFill>
                  <a:srgbClr val="E94A4E"/>
                </a:solidFill>
                <a:latin typeface="Kanit"/>
                <a:ea typeface="Kanit"/>
                <a:cs typeface="Kanit"/>
                <a:sym typeface="Kanit"/>
              </a:defRPr>
            </a:lvl9pPr>
          </a:lstStyle>
          <a:p/>
        </p:txBody>
      </p:sp>
      <p:sp>
        <p:nvSpPr>
          <p:cNvPr id="161" name="Google Shape;161;p17"/>
          <p:cNvSpPr txBox="1"/>
          <p:nvPr>
            <p:ph idx="4" type="subTitle"/>
          </p:nvPr>
        </p:nvSpPr>
        <p:spPr>
          <a:xfrm>
            <a:off x="3458559" y="3956375"/>
            <a:ext cx="2223900" cy="652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62" name="Google Shape;162;p17"/>
          <p:cNvSpPr txBox="1"/>
          <p:nvPr>
            <p:ph idx="5" type="subTitle"/>
          </p:nvPr>
        </p:nvSpPr>
        <p:spPr>
          <a:xfrm>
            <a:off x="5986409" y="3584974"/>
            <a:ext cx="2226000" cy="492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b="1" sz="1800">
                <a:solidFill>
                  <a:srgbClr val="E94A4E"/>
                </a:solidFill>
                <a:latin typeface="Kanit"/>
                <a:ea typeface="Kanit"/>
                <a:cs typeface="Kanit"/>
                <a:sym typeface="Kanit"/>
              </a:defRPr>
            </a:lvl1pPr>
            <a:lvl2pPr lvl="1" rtl="0" algn="ctr">
              <a:lnSpc>
                <a:spcPct val="100000"/>
              </a:lnSpc>
              <a:spcBef>
                <a:spcPts val="0"/>
              </a:spcBef>
              <a:spcAft>
                <a:spcPts val="0"/>
              </a:spcAft>
              <a:buNone/>
              <a:defRPr b="1" sz="1800">
                <a:solidFill>
                  <a:srgbClr val="E94A4E"/>
                </a:solidFill>
                <a:latin typeface="Kanit"/>
                <a:ea typeface="Kanit"/>
                <a:cs typeface="Kanit"/>
                <a:sym typeface="Kanit"/>
              </a:defRPr>
            </a:lvl2pPr>
            <a:lvl3pPr lvl="2" rtl="0" algn="ctr">
              <a:lnSpc>
                <a:spcPct val="100000"/>
              </a:lnSpc>
              <a:spcBef>
                <a:spcPts val="0"/>
              </a:spcBef>
              <a:spcAft>
                <a:spcPts val="0"/>
              </a:spcAft>
              <a:buNone/>
              <a:defRPr b="1" sz="1800">
                <a:solidFill>
                  <a:srgbClr val="E94A4E"/>
                </a:solidFill>
                <a:latin typeface="Kanit"/>
                <a:ea typeface="Kanit"/>
                <a:cs typeface="Kanit"/>
                <a:sym typeface="Kanit"/>
              </a:defRPr>
            </a:lvl3pPr>
            <a:lvl4pPr lvl="3" rtl="0" algn="ctr">
              <a:lnSpc>
                <a:spcPct val="100000"/>
              </a:lnSpc>
              <a:spcBef>
                <a:spcPts val="0"/>
              </a:spcBef>
              <a:spcAft>
                <a:spcPts val="0"/>
              </a:spcAft>
              <a:buNone/>
              <a:defRPr b="1" sz="1800">
                <a:solidFill>
                  <a:srgbClr val="E94A4E"/>
                </a:solidFill>
                <a:latin typeface="Kanit"/>
                <a:ea typeface="Kanit"/>
                <a:cs typeface="Kanit"/>
                <a:sym typeface="Kanit"/>
              </a:defRPr>
            </a:lvl4pPr>
            <a:lvl5pPr lvl="4" rtl="0" algn="ctr">
              <a:lnSpc>
                <a:spcPct val="100000"/>
              </a:lnSpc>
              <a:spcBef>
                <a:spcPts val="0"/>
              </a:spcBef>
              <a:spcAft>
                <a:spcPts val="0"/>
              </a:spcAft>
              <a:buNone/>
              <a:defRPr b="1" sz="1800">
                <a:solidFill>
                  <a:srgbClr val="E94A4E"/>
                </a:solidFill>
                <a:latin typeface="Kanit"/>
                <a:ea typeface="Kanit"/>
                <a:cs typeface="Kanit"/>
                <a:sym typeface="Kanit"/>
              </a:defRPr>
            </a:lvl5pPr>
            <a:lvl6pPr lvl="5" rtl="0" algn="ctr">
              <a:lnSpc>
                <a:spcPct val="100000"/>
              </a:lnSpc>
              <a:spcBef>
                <a:spcPts val="0"/>
              </a:spcBef>
              <a:spcAft>
                <a:spcPts val="0"/>
              </a:spcAft>
              <a:buNone/>
              <a:defRPr b="1" sz="1800">
                <a:solidFill>
                  <a:srgbClr val="E94A4E"/>
                </a:solidFill>
                <a:latin typeface="Kanit"/>
                <a:ea typeface="Kanit"/>
                <a:cs typeface="Kanit"/>
                <a:sym typeface="Kanit"/>
              </a:defRPr>
            </a:lvl6pPr>
            <a:lvl7pPr lvl="6" rtl="0" algn="ctr">
              <a:lnSpc>
                <a:spcPct val="100000"/>
              </a:lnSpc>
              <a:spcBef>
                <a:spcPts val="0"/>
              </a:spcBef>
              <a:spcAft>
                <a:spcPts val="0"/>
              </a:spcAft>
              <a:buNone/>
              <a:defRPr b="1" sz="1800">
                <a:solidFill>
                  <a:srgbClr val="E94A4E"/>
                </a:solidFill>
                <a:latin typeface="Kanit"/>
                <a:ea typeface="Kanit"/>
                <a:cs typeface="Kanit"/>
                <a:sym typeface="Kanit"/>
              </a:defRPr>
            </a:lvl7pPr>
            <a:lvl8pPr lvl="7" rtl="0" algn="ctr">
              <a:lnSpc>
                <a:spcPct val="100000"/>
              </a:lnSpc>
              <a:spcBef>
                <a:spcPts val="0"/>
              </a:spcBef>
              <a:spcAft>
                <a:spcPts val="0"/>
              </a:spcAft>
              <a:buNone/>
              <a:defRPr b="1" sz="1800">
                <a:solidFill>
                  <a:srgbClr val="E94A4E"/>
                </a:solidFill>
                <a:latin typeface="Kanit"/>
                <a:ea typeface="Kanit"/>
                <a:cs typeface="Kanit"/>
                <a:sym typeface="Kanit"/>
              </a:defRPr>
            </a:lvl8pPr>
            <a:lvl9pPr lvl="8" rtl="0" algn="ctr">
              <a:lnSpc>
                <a:spcPct val="100000"/>
              </a:lnSpc>
              <a:spcBef>
                <a:spcPts val="0"/>
              </a:spcBef>
              <a:spcAft>
                <a:spcPts val="0"/>
              </a:spcAft>
              <a:buNone/>
              <a:defRPr b="1" sz="1800">
                <a:solidFill>
                  <a:srgbClr val="E94A4E"/>
                </a:solidFill>
                <a:latin typeface="Kanit"/>
                <a:ea typeface="Kanit"/>
                <a:cs typeface="Kanit"/>
                <a:sym typeface="Kanit"/>
              </a:defRPr>
            </a:lvl9pPr>
          </a:lstStyle>
          <a:p/>
        </p:txBody>
      </p:sp>
      <p:sp>
        <p:nvSpPr>
          <p:cNvPr id="163" name="Google Shape;163;p17"/>
          <p:cNvSpPr txBox="1"/>
          <p:nvPr>
            <p:ph idx="6" type="subTitle"/>
          </p:nvPr>
        </p:nvSpPr>
        <p:spPr>
          <a:xfrm>
            <a:off x="5982269" y="3956375"/>
            <a:ext cx="2223900" cy="652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64" name="Google Shape;164;p17"/>
          <p:cNvSpPr txBox="1"/>
          <p:nvPr>
            <p:ph idx="7" type="subTitle"/>
          </p:nvPr>
        </p:nvSpPr>
        <p:spPr>
          <a:xfrm>
            <a:off x="935678" y="1802475"/>
            <a:ext cx="2226000" cy="492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b="1" sz="1800">
                <a:solidFill>
                  <a:srgbClr val="E94A4E"/>
                </a:solidFill>
                <a:latin typeface="Kanit"/>
                <a:ea typeface="Kanit"/>
                <a:cs typeface="Kanit"/>
                <a:sym typeface="Kanit"/>
              </a:defRPr>
            </a:lvl1pPr>
            <a:lvl2pPr lvl="1" rtl="0" algn="ctr">
              <a:lnSpc>
                <a:spcPct val="100000"/>
              </a:lnSpc>
              <a:spcBef>
                <a:spcPts val="0"/>
              </a:spcBef>
              <a:spcAft>
                <a:spcPts val="0"/>
              </a:spcAft>
              <a:buNone/>
              <a:defRPr b="1" sz="1800">
                <a:solidFill>
                  <a:srgbClr val="E94A4E"/>
                </a:solidFill>
                <a:latin typeface="Kanit"/>
                <a:ea typeface="Kanit"/>
                <a:cs typeface="Kanit"/>
                <a:sym typeface="Kanit"/>
              </a:defRPr>
            </a:lvl2pPr>
            <a:lvl3pPr lvl="2" rtl="0" algn="ctr">
              <a:lnSpc>
                <a:spcPct val="100000"/>
              </a:lnSpc>
              <a:spcBef>
                <a:spcPts val="0"/>
              </a:spcBef>
              <a:spcAft>
                <a:spcPts val="0"/>
              </a:spcAft>
              <a:buNone/>
              <a:defRPr b="1" sz="1800">
                <a:solidFill>
                  <a:srgbClr val="E94A4E"/>
                </a:solidFill>
                <a:latin typeface="Kanit"/>
                <a:ea typeface="Kanit"/>
                <a:cs typeface="Kanit"/>
                <a:sym typeface="Kanit"/>
              </a:defRPr>
            </a:lvl3pPr>
            <a:lvl4pPr lvl="3" rtl="0" algn="ctr">
              <a:lnSpc>
                <a:spcPct val="100000"/>
              </a:lnSpc>
              <a:spcBef>
                <a:spcPts val="0"/>
              </a:spcBef>
              <a:spcAft>
                <a:spcPts val="0"/>
              </a:spcAft>
              <a:buNone/>
              <a:defRPr b="1" sz="1800">
                <a:solidFill>
                  <a:srgbClr val="E94A4E"/>
                </a:solidFill>
                <a:latin typeface="Kanit"/>
                <a:ea typeface="Kanit"/>
                <a:cs typeface="Kanit"/>
                <a:sym typeface="Kanit"/>
              </a:defRPr>
            </a:lvl4pPr>
            <a:lvl5pPr lvl="4" rtl="0" algn="ctr">
              <a:lnSpc>
                <a:spcPct val="100000"/>
              </a:lnSpc>
              <a:spcBef>
                <a:spcPts val="0"/>
              </a:spcBef>
              <a:spcAft>
                <a:spcPts val="0"/>
              </a:spcAft>
              <a:buNone/>
              <a:defRPr b="1" sz="1800">
                <a:solidFill>
                  <a:srgbClr val="E94A4E"/>
                </a:solidFill>
                <a:latin typeface="Kanit"/>
                <a:ea typeface="Kanit"/>
                <a:cs typeface="Kanit"/>
                <a:sym typeface="Kanit"/>
              </a:defRPr>
            </a:lvl5pPr>
            <a:lvl6pPr lvl="5" rtl="0" algn="ctr">
              <a:lnSpc>
                <a:spcPct val="100000"/>
              </a:lnSpc>
              <a:spcBef>
                <a:spcPts val="0"/>
              </a:spcBef>
              <a:spcAft>
                <a:spcPts val="0"/>
              </a:spcAft>
              <a:buNone/>
              <a:defRPr b="1" sz="1800">
                <a:solidFill>
                  <a:srgbClr val="E94A4E"/>
                </a:solidFill>
                <a:latin typeface="Kanit"/>
                <a:ea typeface="Kanit"/>
                <a:cs typeface="Kanit"/>
                <a:sym typeface="Kanit"/>
              </a:defRPr>
            </a:lvl6pPr>
            <a:lvl7pPr lvl="6" rtl="0" algn="ctr">
              <a:lnSpc>
                <a:spcPct val="100000"/>
              </a:lnSpc>
              <a:spcBef>
                <a:spcPts val="0"/>
              </a:spcBef>
              <a:spcAft>
                <a:spcPts val="0"/>
              </a:spcAft>
              <a:buNone/>
              <a:defRPr b="1" sz="1800">
                <a:solidFill>
                  <a:srgbClr val="E94A4E"/>
                </a:solidFill>
                <a:latin typeface="Kanit"/>
                <a:ea typeface="Kanit"/>
                <a:cs typeface="Kanit"/>
                <a:sym typeface="Kanit"/>
              </a:defRPr>
            </a:lvl7pPr>
            <a:lvl8pPr lvl="7" rtl="0" algn="ctr">
              <a:lnSpc>
                <a:spcPct val="100000"/>
              </a:lnSpc>
              <a:spcBef>
                <a:spcPts val="0"/>
              </a:spcBef>
              <a:spcAft>
                <a:spcPts val="0"/>
              </a:spcAft>
              <a:buNone/>
              <a:defRPr b="1" sz="1800">
                <a:solidFill>
                  <a:srgbClr val="E94A4E"/>
                </a:solidFill>
                <a:latin typeface="Kanit"/>
                <a:ea typeface="Kanit"/>
                <a:cs typeface="Kanit"/>
                <a:sym typeface="Kanit"/>
              </a:defRPr>
            </a:lvl8pPr>
            <a:lvl9pPr lvl="8" rtl="0" algn="ctr">
              <a:lnSpc>
                <a:spcPct val="100000"/>
              </a:lnSpc>
              <a:spcBef>
                <a:spcPts val="0"/>
              </a:spcBef>
              <a:spcAft>
                <a:spcPts val="0"/>
              </a:spcAft>
              <a:buNone/>
              <a:defRPr b="1" sz="1800">
                <a:solidFill>
                  <a:srgbClr val="E94A4E"/>
                </a:solidFill>
                <a:latin typeface="Kanit"/>
                <a:ea typeface="Kanit"/>
                <a:cs typeface="Kanit"/>
                <a:sym typeface="Kanit"/>
              </a:defRPr>
            </a:lvl9pPr>
          </a:lstStyle>
          <a:p/>
        </p:txBody>
      </p:sp>
      <p:sp>
        <p:nvSpPr>
          <p:cNvPr id="165" name="Google Shape;165;p17"/>
          <p:cNvSpPr txBox="1"/>
          <p:nvPr>
            <p:ph idx="8" type="subTitle"/>
          </p:nvPr>
        </p:nvSpPr>
        <p:spPr>
          <a:xfrm>
            <a:off x="931538" y="2173951"/>
            <a:ext cx="2223900" cy="652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66" name="Google Shape;166;p17"/>
          <p:cNvSpPr txBox="1"/>
          <p:nvPr>
            <p:ph idx="9" type="subTitle"/>
          </p:nvPr>
        </p:nvSpPr>
        <p:spPr>
          <a:xfrm>
            <a:off x="3466012" y="1802475"/>
            <a:ext cx="2226000" cy="492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b="1" sz="1800">
                <a:solidFill>
                  <a:srgbClr val="E94A4E"/>
                </a:solidFill>
                <a:latin typeface="Kanit"/>
                <a:ea typeface="Kanit"/>
                <a:cs typeface="Kanit"/>
                <a:sym typeface="Kanit"/>
              </a:defRPr>
            </a:lvl1pPr>
            <a:lvl2pPr lvl="1" rtl="0" algn="ctr">
              <a:lnSpc>
                <a:spcPct val="100000"/>
              </a:lnSpc>
              <a:spcBef>
                <a:spcPts val="0"/>
              </a:spcBef>
              <a:spcAft>
                <a:spcPts val="0"/>
              </a:spcAft>
              <a:buNone/>
              <a:defRPr b="1" sz="1800">
                <a:solidFill>
                  <a:srgbClr val="E94A4E"/>
                </a:solidFill>
                <a:latin typeface="Kanit"/>
                <a:ea typeface="Kanit"/>
                <a:cs typeface="Kanit"/>
                <a:sym typeface="Kanit"/>
              </a:defRPr>
            </a:lvl2pPr>
            <a:lvl3pPr lvl="2" rtl="0" algn="ctr">
              <a:lnSpc>
                <a:spcPct val="100000"/>
              </a:lnSpc>
              <a:spcBef>
                <a:spcPts val="0"/>
              </a:spcBef>
              <a:spcAft>
                <a:spcPts val="0"/>
              </a:spcAft>
              <a:buNone/>
              <a:defRPr b="1" sz="1800">
                <a:solidFill>
                  <a:srgbClr val="E94A4E"/>
                </a:solidFill>
                <a:latin typeface="Kanit"/>
                <a:ea typeface="Kanit"/>
                <a:cs typeface="Kanit"/>
                <a:sym typeface="Kanit"/>
              </a:defRPr>
            </a:lvl3pPr>
            <a:lvl4pPr lvl="3" rtl="0" algn="ctr">
              <a:lnSpc>
                <a:spcPct val="100000"/>
              </a:lnSpc>
              <a:spcBef>
                <a:spcPts val="0"/>
              </a:spcBef>
              <a:spcAft>
                <a:spcPts val="0"/>
              </a:spcAft>
              <a:buNone/>
              <a:defRPr b="1" sz="1800">
                <a:solidFill>
                  <a:srgbClr val="E94A4E"/>
                </a:solidFill>
                <a:latin typeface="Kanit"/>
                <a:ea typeface="Kanit"/>
                <a:cs typeface="Kanit"/>
                <a:sym typeface="Kanit"/>
              </a:defRPr>
            </a:lvl4pPr>
            <a:lvl5pPr lvl="4" rtl="0" algn="ctr">
              <a:lnSpc>
                <a:spcPct val="100000"/>
              </a:lnSpc>
              <a:spcBef>
                <a:spcPts val="0"/>
              </a:spcBef>
              <a:spcAft>
                <a:spcPts val="0"/>
              </a:spcAft>
              <a:buNone/>
              <a:defRPr b="1" sz="1800">
                <a:solidFill>
                  <a:srgbClr val="E94A4E"/>
                </a:solidFill>
                <a:latin typeface="Kanit"/>
                <a:ea typeface="Kanit"/>
                <a:cs typeface="Kanit"/>
                <a:sym typeface="Kanit"/>
              </a:defRPr>
            </a:lvl5pPr>
            <a:lvl6pPr lvl="5" rtl="0" algn="ctr">
              <a:lnSpc>
                <a:spcPct val="100000"/>
              </a:lnSpc>
              <a:spcBef>
                <a:spcPts val="0"/>
              </a:spcBef>
              <a:spcAft>
                <a:spcPts val="0"/>
              </a:spcAft>
              <a:buNone/>
              <a:defRPr b="1" sz="1800">
                <a:solidFill>
                  <a:srgbClr val="E94A4E"/>
                </a:solidFill>
                <a:latin typeface="Kanit"/>
                <a:ea typeface="Kanit"/>
                <a:cs typeface="Kanit"/>
                <a:sym typeface="Kanit"/>
              </a:defRPr>
            </a:lvl6pPr>
            <a:lvl7pPr lvl="6" rtl="0" algn="ctr">
              <a:lnSpc>
                <a:spcPct val="100000"/>
              </a:lnSpc>
              <a:spcBef>
                <a:spcPts val="0"/>
              </a:spcBef>
              <a:spcAft>
                <a:spcPts val="0"/>
              </a:spcAft>
              <a:buNone/>
              <a:defRPr b="1" sz="1800">
                <a:solidFill>
                  <a:srgbClr val="E94A4E"/>
                </a:solidFill>
                <a:latin typeface="Kanit"/>
                <a:ea typeface="Kanit"/>
                <a:cs typeface="Kanit"/>
                <a:sym typeface="Kanit"/>
              </a:defRPr>
            </a:lvl7pPr>
            <a:lvl8pPr lvl="7" rtl="0" algn="ctr">
              <a:lnSpc>
                <a:spcPct val="100000"/>
              </a:lnSpc>
              <a:spcBef>
                <a:spcPts val="0"/>
              </a:spcBef>
              <a:spcAft>
                <a:spcPts val="0"/>
              </a:spcAft>
              <a:buNone/>
              <a:defRPr b="1" sz="1800">
                <a:solidFill>
                  <a:srgbClr val="E94A4E"/>
                </a:solidFill>
                <a:latin typeface="Kanit"/>
                <a:ea typeface="Kanit"/>
                <a:cs typeface="Kanit"/>
                <a:sym typeface="Kanit"/>
              </a:defRPr>
            </a:lvl8pPr>
            <a:lvl9pPr lvl="8" rtl="0" algn="ctr">
              <a:lnSpc>
                <a:spcPct val="100000"/>
              </a:lnSpc>
              <a:spcBef>
                <a:spcPts val="0"/>
              </a:spcBef>
              <a:spcAft>
                <a:spcPts val="0"/>
              </a:spcAft>
              <a:buNone/>
              <a:defRPr b="1" sz="1800">
                <a:solidFill>
                  <a:srgbClr val="E94A4E"/>
                </a:solidFill>
                <a:latin typeface="Kanit"/>
                <a:ea typeface="Kanit"/>
                <a:cs typeface="Kanit"/>
                <a:sym typeface="Kanit"/>
              </a:defRPr>
            </a:lvl9pPr>
          </a:lstStyle>
          <a:p/>
        </p:txBody>
      </p:sp>
      <p:sp>
        <p:nvSpPr>
          <p:cNvPr id="167" name="Google Shape;167;p17"/>
          <p:cNvSpPr txBox="1"/>
          <p:nvPr>
            <p:ph idx="13" type="subTitle"/>
          </p:nvPr>
        </p:nvSpPr>
        <p:spPr>
          <a:xfrm>
            <a:off x="3461872" y="2173951"/>
            <a:ext cx="2223900" cy="652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68" name="Google Shape;168;p17"/>
          <p:cNvSpPr txBox="1"/>
          <p:nvPr>
            <p:ph idx="14" type="subTitle"/>
          </p:nvPr>
        </p:nvSpPr>
        <p:spPr>
          <a:xfrm>
            <a:off x="5989722" y="1802475"/>
            <a:ext cx="2226000" cy="492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b="1" sz="1800">
                <a:solidFill>
                  <a:srgbClr val="E94A4E"/>
                </a:solidFill>
                <a:latin typeface="Kanit"/>
                <a:ea typeface="Kanit"/>
                <a:cs typeface="Kanit"/>
                <a:sym typeface="Kanit"/>
              </a:defRPr>
            </a:lvl1pPr>
            <a:lvl2pPr lvl="1" rtl="0" algn="ctr">
              <a:lnSpc>
                <a:spcPct val="100000"/>
              </a:lnSpc>
              <a:spcBef>
                <a:spcPts val="0"/>
              </a:spcBef>
              <a:spcAft>
                <a:spcPts val="0"/>
              </a:spcAft>
              <a:buNone/>
              <a:defRPr b="1" sz="1800">
                <a:solidFill>
                  <a:srgbClr val="E94A4E"/>
                </a:solidFill>
                <a:latin typeface="Kanit"/>
                <a:ea typeface="Kanit"/>
                <a:cs typeface="Kanit"/>
                <a:sym typeface="Kanit"/>
              </a:defRPr>
            </a:lvl2pPr>
            <a:lvl3pPr lvl="2" rtl="0" algn="ctr">
              <a:lnSpc>
                <a:spcPct val="100000"/>
              </a:lnSpc>
              <a:spcBef>
                <a:spcPts val="0"/>
              </a:spcBef>
              <a:spcAft>
                <a:spcPts val="0"/>
              </a:spcAft>
              <a:buNone/>
              <a:defRPr b="1" sz="1800">
                <a:solidFill>
                  <a:srgbClr val="E94A4E"/>
                </a:solidFill>
                <a:latin typeface="Kanit"/>
                <a:ea typeface="Kanit"/>
                <a:cs typeface="Kanit"/>
                <a:sym typeface="Kanit"/>
              </a:defRPr>
            </a:lvl3pPr>
            <a:lvl4pPr lvl="3" rtl="0" algn="ctr">
              <a:lnSpc>
                <a:spcPct val="100000"/>
              </a:lnSpc>
              <a:spcBef>
                <a:spcPts val="0"/>
              </a:spcBef>
              <a:spcAft>
                <a:spcPts val="0"/>
              </a:spcAft>
              <a:buNone/>
              <a:defRPr b="1" sz="1800">
                <a:solidFill>
                  <a:srgbClr val="E94A4E"/>
                </a:solidFill>
                <a:latin typeface="Kanit"/>
                <a:ea typeface="Kanit"/>
                <a:cs typeface="Kanit"/>
                <a:sym typeface="Kanit"/>
              </a:defRPr>
            </a:lvl4pPr>
            <a:lvl5pPr lvl="4" rtl="0" algn="ctr">
              <a:lnSpc>
                <a:spcPct val="100000"/>
              </a:lnSpc>
              <a:spcBef>
                <a:spcPts val="0"/>
              </a:spcBef>
              <a:spcAft>
                <a:spcPts val="0"/>
              </a:spcAft>
              <a:buNone/>
              <a:defRPr b="1" sz="1800">
                <a:solidFill>
                  <a:srgbClr val="E94A4E"/>
                </a:solidFill>
                <a:latin typeface="Kanit"/>
                <a:ea typeface="Kanit"/>
                <a:cs typeface="Kanit"/>
                <a:sym typeface="Kanit"/>
              </a:defRPr>
            </a:lvl5pPr>
            <a:lvl6pPr lvl="5" rtl="0" algn="ctr">
              <a:lnSpc>
                <a:spcPct val="100000"/>
              </a:lnSpc>
              <a:spcBef>
                <a:spcPts val="0"/>
              </a:spcBef>
              <a:spcAft>
                <a:spcPts val="0"/>
              </a:spcAft>
              <a:buNone/>
              <a:defRPr b="1" sz="1800">
                <a:solidFill>
                  <a:srgbClr val="E94A4E"/>
                </a:solidFill>
                <a:latin typeface="Kanit"/>
                <a:ea typeface="Kanit"/>
                <a:cs typeface="Kanit"/>
                <a:sym typeface="Kanit"/>
              </a:defRPr>
            </a:lvl6pPr>
            <a:lvl7pPr lvl="6" rtl="0" algn="ctr">
              <a:lnSpc>
                <a:spcPct val="100000"/>
              </a:lnSpc>
              <a:spcBef>
                <a:spcPts val="0"/>
              </a:spcBef>
              <a:spcAft>
                <a:spcPts val="0"/>
              </a:spcAft>
              <a:buNone/>
              <a:defRPr b="1" sz="1800">
                <a:solidFill>
                  <a:srgbClr val="E94A4E"/>
                </a:solidFill>
                <a:latin typeface="Kanit"/>
                <a:ea typeface="Kanit"/>
                <a:cs typeface="Kanit"/>
                <a:sym typeface="Kanit"/>
              </a:defRPr>
            </a:lvl7pPr>
            <a:lvl8pPr lvl="7" rtl="0" algn="ctr">
              <a:lnSpc>
                <a:spcPct val="100000"/>
              </a:lnSpc>
              <a:spcBef>
                <a:spcPts val="0"/>
              </a:spcBef>
              <a:spcAft>
                <a:spcPts val="0"/>
              </a:spcAft>
              <a:buNone/>
              <a:defRPr b="1" sz="1800">
                <a:solidFill>
                  <a:srgbClr val="E94A4E"/>
                </a:solidFill>
                <a:latin typeface="Kanit"/>
                <a:ea typeface="Kanit"/>
                <a:cs typeface="Kanit"/>
                <a:sym typeface="Kanit"/>
              </a:defRPr>
            </a:lvl8pPr>
            <a:lvl9pPr lvl="8" rtl="0" algn="ctr">
              <a:lnSpc>
                <a:spcPct val="100000"/>
              </a:lnSpc>
              <a:spcBef>
                <a:spcPts val="0"/>
              </a:spcBef>
              <a:spcAft>
                <a:spcPts val="0"/>
              </a:spcAft>
              <a:buNone/>
              <a:defRPr b="1" sz="1800">
                <a:solidFill>
                  <a:srgbClr val="E94A4E"/>
                </a:solidFill>
                <a:latin typeface="Kanit"/>
                <a:ea typeface="Kanit"/>
                <a:cs typeface="Kanit"/>
                <a:sym typeface="Kanit"/>
              </a:defRPr>
            </a:lvl9pPr>
          </a:lstStyle>
          <a:p/>
        </p:txBody>
      </p:sp>
      <p:sp>
        <p:nvSpPr>
          <p:cNvPr id="169" name="Google Shape;169;p17"/>
          <p:cNvSpPr txBox="1"/>
          <p:nvPr>
            <p:ph idx="15" type="subTitle"/>
          </p:nvPr>
        </p:nvSpPr>
        <p:spPr>
          <a:xfrm>
            <a:off x="5985581" y="2173951"/>
            <a:ext cx="2223900" cy="652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70" name="Google Shape;170;p17"/>
          <p:cNvSpPr/>
          <p:nvPr/>
        </p:nvSpPr>
        <p:spPr>
          <a:xfrm rot="10800000">
            <a:off x="-11800" y="2677000"/>
            <a:ext cx="940025" cy="2497125"/>
          </a:xfrm>
          <a:custGeom>
            <a:rect b="b" l="l" r="r" t="t"/>
            <a:pathLst>
              <a:path extrusionOk="0" h="99885" w="37601">
                <a:moveTo>
                  <a:pt x="37601" y="1"/>
                </a:moveTo>
                <a:lnTo>
                  <a:pt x="9682" y="825"/>
                </a:lnTo>
                <a:cubicBezTo>
                  <a:pt x="9543" y="846"/>
                  <a:pt x="9404" y="853"/>
                  <a:pt x="9264" y="853"/>
                </a:cubicBezTo>
                <a:cubicBezTo>
                  <a:pt x="8964" y="853"/>
                  <a:pt x="8662" y="821"/>
                  <a:pt x="8362" y="821"/>
                </a:cubicBezTo>
                <a:cubicBezTo>
                  <a:pt x="8168" y="821"/>
                  <a:pt x="7975" y="834"/>
                  <a:pt x="7782" y="878"/>
                </a:cubicBezTo>
                <a:cubicBezTo>
                  <a:pt x="2411" y="2202"/>
                  <a:pt x="0" y="9931"/>
                  <a:pt x="0" y="14753"/>
                </a:cubicBezTo>
                <a:cubicBezTo>
                  <a:pt x="13" y="22587"/>
                  <a:pt x="4887" y="27526"/>
                  <a:pt x="11175" y="31365"/>
                </a:cubicBezTo>
                <a:cubicBezTo>
                  <a:pt x="14936" y="33657"/>
                  <a:pt x="18814" y="35872"/>
                  <a:pt x="22036" y="38911"/>
                </a:cubicBezTo>
                <a:cubicBezTo>
                  <a:pt x="26412" y="43038"/>
                  <a:pt x="28561" y="48461"/>
                  <a:pt x="27487" y="54475"/>
                </a:cubicBezTo>
                <a:cubicBezTo>
                  <a:pt x="26582" y="59545"/>
                  <a:pt x="23857" y="63999"/>
                  <a:pt x="21892" y="68690"/>
                </a:cubicBezTo>
                <a:cubicBezTo>
                  <a:pt x="19953" y="73328"/>
                  <a:pt x="19612" y="78568"/>
                  <a:pt x="20910" y="83429"/>
                </a:cubicBezTo>
                <a:cubicBezTo>
                  <a:pt x="22363" y="88827"/>
                  <a:pt x="26098" y="94709"/>
                  <a:pt x="31417" y="96936"/>
                </a:cubicBezTo>
                <a:cubicBezTo>
                  <a:pt x="32818" y="97539"/>
                  <a:pt x="36815" y="98665"/>
                  <a:pt x="37522" y="99884"/>
                </a:cubicBezTo>
                <a:lnTo>
                  <a:pt x="37601" y="1"/>
                </a:ln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rot="2700000">
            <a:off x="6301881" y="-999577"/>
            <a:ext cx="3846984" cy="2163754"/>
          </a:xfrm>
          <a:custGeom>
            <a:rect b="b" l="l" r="r" t="t"/>
            <a:pathLst>
              <a:path extrusionOk="0" h="34213" w="60828">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140400" y="3178000"/>
            <a:ext cx="1429475" cy="2118650"/>
          </a:xfrm>
          <a:custGeom>
            <a:rect b="b" l="l" r="r" t="t"/>
            <a:pathLst>
              <a:path extrusionOk="0" h="84746" w="57179">
                <a:moveTo>
                  <a:pt x="0" y="0"/>
                </a:moveTo>
                <a:cubicBezTo>
                  <a:pt x="7825" y="1303"/>
                  <a:pt x="17478" y="6088"/>
                  <a:pt x="19400" y="13784"/>
                </a:cubicBezTo>
                <a:cubicBezTo>
                  <a:pt x="22458" y="26029"/>
                  <a:pt x="18895" y="39317"/>
                  <a:pt x="21953" y="51562"/>
                </a:cubicBezTo>
                <a:cubicBezTo>
                  <a:pt x="24932" y="63491"/>
                  <a:pt x="36623" y="71752"/>
                  <a:pt x="46458" y="79131"/>
                </a:cubicBezTo>
                <a:cubicBezTo>
                  <a:pt x="49685" y="81552"/>
                  <a:pt x="53145" y="84746"/>
                  <a:pt x="57179" y="84746"/>
                </a:cubicBezTo>
              </a:path>
            </a:pathLst>
          </a:custGeom>
          <a:noFill/>
          <a:ln cap="flat" cmpd="sng" w="19050">
            <a:solidFill>
              <a:srgbClr val="0258A1"/>
            </a:solidFill>
            <a:prstDash val="solid"/>
            <a:round/>
            <a:headEnd len="med" w="med" type="none"/>
            <a:tailEnd len="med" w="med" type="none"/>
          </a:ln>
        </p:spPr>
      </p:sp>
      <p:sp>
        <p:nvSpPr>
          <p:cNvPr id="173" name="Google Shape;173;p17"/>
          <p:cNvSpPr/>
          <p:nvPr/>
        </p:nvSpPr>
        <p:spPr>
          <a:xfrm>
            <a:off x="102621" y="4211800"/>
            <a:ext cx="264325" cy="1646425"/>
          </a:xfrm>
          <a:custGeom>
            <a:rect b="b" l="l" r="r" t="t"/>
            <a:pathLst>
              <a:path extrusionOk="0" h="65857" w="10573">
                <a:moveTo>
                  <a:pt x="10573" y="0"/>
                </a:moveTo>
                <a:cubicBezTo>
                  <a:pt x="4578" y="0"/>
                  <a:pt x="-1090" y="8989"/>
                  <a:pt x="363" y="14805"/>
                </a:cubicBezTo>
                <a:cubicBezTo>
                  <a:pt x="1913" y="21011"/>
                  <a:pt x="8298" y="25379"/>
                  <a:pt x="9552" y="31652"/>
                </a:cubicBezTo>
                <a:cubicBezTo>
                  <a:pt x="11828" y="43041"/>
                  <a:pt x="8113" y="55471"/>
                  <a:pt x="2915" y="65857"/>
                </a:cubicBezTo>
              </a:path>
            </a:pathLst>
          </a:custGeom>
          <a:noFill/>
          <a:ln cap="flat" cmpd="sng" w="19050">
            <a:solidFill>
              <a:srgbClr val="0258A1"/>
            </a:solidFill>
            <a:prstDash val="solid"/>
            <a:round/>
            <a:headEnd len="med" w="med" type="none"/>
            <a:tailEnd len="med" w="med" type="none"/>
          </a:ln>
        </p:spPr>
      </p:sp>
      <p:sp>
        <p:nvSpPr>
          <p:cNvPr id="174" name="Google Shape;174;p17"/>
          <p:cNvSpPr/>
          <p:nvPr/>
        </p:nvSpPr>
        <p:spPr>
          <a:xfrm>
            <a:off x="6970333" y="-446700"/>
            <a:ext cx="1665125" cy="1252825"/>
          </a:xfrm>
          <a:custGeom>
            <a:rect b="b" l="l" r="r" t="t"/>
            <a:pathLst>
              <a:path extrusionOk="0" h="50113" w="66605">
                <a:moveTo>
                  <a:pt x="1463" y="2042"/>
                </a:moveTo>
                <a:cubicBezTo>
                  <a:pt x="-4446" y="16811"/>
                  <a:pt x="9775" y="36230"/>
                  <a:pt x="23415" y="44415"/>
                </a:cubicBezTo>
                <a:cubicBezTo>
                  <a:pt x="33406" y="50410"/>
                  <a:pt x="46826" y="51322"/>
                  <a:pt x="58131" y="48499"/>
                </a:cubicBezTo>
                <a:cubicBezTo>
                  <a:pt x="63031" y="47275"/>
                  <a:pt x="67523" y="40636"/>
                  <a:pt x="66299" y="35736"/>
                </a:cubicBezTo>
                <a:cubicBezTo>
                  <a:pt x="64695" y="29314"/>
                  <a:pt x="53609" y="28374"/>
                  <a:pt x="52005" y="21952"/>
                </a:cubicBezTo>
                <a:cubicBezTo>
                  <a:pt x="50215" y="14784"/>
                  <a:pt x="52729" y="7008"/>
                  <a:pt x="55068" y="0"/>
                </a:cubicBezTo>
              </a:path>
            </a:pathLst>
          </a:custGeom>
          <a:noFill/>
          <a:ln cap="flat" cmpd="sng" w="19050">
            <a:solidFill>
              <a:srgbClr val="E94A4E"/>
            </a:solidFill>
            <a:prstDash val="solid"/>
            <a:round/>
            <a:headEnd len="med" w="med" type="none"/>
            <a:tailEnd len="med" w="med" type="none"/>
          </a:ln>
        </p:spPr>
      </p:sp>
      <p:sp>
        <p:nvSpPr>
          <p:cNvPr id="175" name="Google Shape;175;p17"/>
          <p:cNvSpPr/>
          <p:nvPr/>
        </p:nvSpPr>
        <p:spPr>
          <a:xfrm>
            <a:off x="8461346" y="753025"/>
            <a:ext cx="1276850" cy="1199725"/>
          </a:xfrm>
          <a:custGeom>
            <a:rect b="b" l="l" r="r" t="t"/>
            <a:pathLst>
              <a:path extrusionOk="0" h="47989" w="51074">
                <a:moveTo>
                  <a:pt x="1043" y="0"/>
                </a:moveTo>
                <a:cubicBezTo>
                  <a:pt x="-6273" y="21920"/>
                  <a:pt x="27965" y="47989"/>
                  <a:pt x="51074" y="47989"/>
                </a:cubicBezTo>
              </a:path>
            </a:pathLst>
          </a:custGeom>
          <a:noFill/>
          <a:ln cap="flat" cmpd="sng" w="19050">
            <a:solidFill>
              <a:srgbClr val="E94A4E"/>
            </a:solidFill>
            <a:prstDash val="solid"/>
            <a:round/>
            <a:headEnd len="med" w="med" type="none"/>
            <a:tailEnd len="med" w="med"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solidFill>
          <a:srgbClr val="E3F1FE"/>
        </a:solidFill>
      </p:bgPr>
    </p:bg>
    <p:spTree>
      <p:nvGrpSpPr>
        <p:cNvPr id="176" name="Shape 176"/>
        <p:cNvGrpSpPr/>
        <p:nvPr/>
      </p:nvGrpSpPr>
      <p:grpSpPr>
        <a:xfrm>
          <a:off x="0" y="0"/>
          <a:ext cx="0" cy="0"/>
          <a:chOff x="0" y="0"/>
          <a:chExt cx="0" cy="0"/>
        </a:xfrm>
      </p:grpSpPr>
      <p:sp>
        <p:nvSpPr>
          <p:cNvPr id="177" name="Google Shape;177;p18"/>
          <p:cNvSpPr txBox="1"/>
          <p:nvPr>
            <p:ph type="title"/>
          </p:nvPr>
        </p:nvSpPr>
        <p:spPr>
          <a:xfrm>
            <a:off x="713225" y="539500"/>
            <a:ext cx="7717500" cy="652200"/>
          </a:xfrm>
          <a:prstGeom prst="rect">
            <a:avLst/>
          </a:prstGeom>
        </p:spPr>
        <p:txBody>
          <a:bodyPr anchorCtr="0" anchor="t" bIns="91425" lIns="91425" spcFirstLastPara="1" rIns="91425" wrap="square" tIns="91425">
            <a:normAutofit/>
          </a:bodyPr>
          <a:lstStyle>
            <a:lvl1pPr lv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178" name="Google Shape;178;p18"/>
          <p:cNvSpPr txBox="1"/>
          <p:nvPr>
            <p:ph idx="1" type="subTitle"/>
          </p:nvPr>
        </p:nvSpPr>
        <p:spPr>
          <a:xfrm>
            <a:off x="862925" y="3187406"/>
            <a:ext cx="2419500" cy="393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179" name="Google Shape;179;p18"/>
          <p:cNvSpPr txBox="1"/>
          <p:nvPr>
            <p:ph idx="2" type="subTitle"/>
          </p:nvPr>
        </p:nvSpPr>
        <p:spPr>
          <a:xfrm>
            <a:off x="858425" y="3578300"/>
            <a:ext cx="2416800" cy="652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80" name="Google Shape;180;p18"/>
          <p:cNvSpPr txBox="1"/>
          <p:nvPr>
            <p:ph idx="3" type="subTitle"/>
          </p:nvPr>
        </p:nvSpPr>
        <p:spPr>
          <a:xfrm>
            <a:off x="3364500" y="3187406"/>
            <a:ext cx="2419500" cy="393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181" name="Google Shape;181;p18"/>
          <p:cNvSpPr txBox="1"/>
          <p:nvPr>
            <p:ph idx="4" type="subTitle"/>
          </p:nvPr>
        </p:nvSpPr>
        <p:spPr>
          <a:xfrm>
            <a:off x="3360000" y="3578300"/>
            <a:ext cx="2416800" cy="652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82" name="Google Shape;182;p18"/>
          <p:cNvSpPr txBox="1"/>
          <p:nvPr>
            <p:ph idx="5" type="subTitle"/>
          </p:nvPr>
        </p:nvSpPr>
        <p:spPr>
          <a:xfrm>
            <a:off x="5858875" y="3187406"/>
            <a:ext cx="2419500" cy="393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183" name="Google Shape;183;p18"/>
          <p:cNvSpPr txBox="1"/>
          <p:nvPr>
            <p:ph idx="6" type="subTitle"/>
          </p:nvPr>
        </p:nvSpPr>
        <p:spPr>
          <a:xfrm>
            <a:off x="5854375" y="3578300"/>
            <a:ext cx="2416800" cy="652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184" name="Google Shape;184;p18"/>
          <p:cNvSpPr/>
          <p:nvPr/>
        </p:nvSpPr>
        <p:spPr>
          <a:xfrm>
            <a:off x="5218925" y="-1989906"/>
            <a:ext cx="2733861" cy="2950939"/>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rot="8100000">
            <a:off x="-1500458" y="3802590"/>
            <a:ext cx="2733867" cy="2950945"/>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rot="-8426936">
            <a:off x="6591529" y="-1126291"/>
            <a:ext cx="3753028" cy="2252640"/>
          </a:xfrm>
          <a:prstGeom prst="arc">
            <a:avLst>
              <a:gd fmla="val 11456086" name="adj1"/>
              <a:gd fmla="val 0" name="adj2"/>
            </a:avLst>
          </a:prstGeom>
          <a:noFill/>
          <a:ln cap="flat" cmpd="sng" w="19050">
            <a:solidFill>
              <a:srgbClr val="E94A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18"/>
          <p:cNvCxnSpPr/>
          <p:nvPr/>
        </p:nvCxnSpPr>
        <p:spPr>
          <a:xfrm flipH="1" rot="6873227">
            <a:off x="7491938" y="-136608"/>
            <a:ext cx="1735542" cy="909656"/>
          </a:xfrm>
          <a:prstGeom prst="curvedConnector3">
            <a:avLst>
              <a:gd fmla="val 50000" name="adj1"/>
            </a:avLst>
          </a:prstGeom>
          <a:noFill/>
          <a:ln cap="flat" cmpd="sng" w="19050">
            <a:solidFill>
              <a:srgbClr val="E94A4E"/>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bg>
      <p:bgPr>
        <a:solidFill>
          <a:srgbClr val="E3F1FE"/>
        </a:solidFill>
      </p:bgPr>
    </p:bg>
    <p:spTree>
      <p:nvGrpSpPr>
        <p:cNvPr id="188" name="Shape 188"/>
        <p:cNvGrpSpPr/>
        <p:nvPr/>
      </p:nvGrpSpPr>
      <p:grpSpPr>
        <a:xfrm>
          <a:off x="0" y="0"/>
          <a:ext cx="0" cy="0"/>
          <a:chOff x="0" y="0"/>
          <a:chExt cx="0" cy="0"/>
        </a:xfrm>
      </p:grpSpPr>
      <p:sp>
        <p:nvSpPr>
          <p:cNvPr id="189" name="Google Shape;189;p19"/>
          <p:cNvSpPr txBox="1"/>
          <p:nvPr>
            <p:ph type="title"/>
          </p:nvPr>
        </p:nvSpPr>
        <p:spPr>
          <a:xfrm>
            <a:off x="713225" y="539500"/>
            <a:ext cx="7717500" cy="652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190" name="Google Shape;190;p19"/>
          <p:cNvSpPr txBox="1"/>
          <p:nvPr>
            <p:ph idx="1" type="subTitle"/>
          </p:nvPr>
        </p:nvSpPr>
        <p:spPr>
          <a:xfrm>
            <a:off x="1218119" y="1307963"/>
            <a:ext cx="1811700" cy="4755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191" name="Google Shape;191;p19"/>
          <p:cNvSpPr txBox="1"/>
          <p:nvPr>
            <p:ph idx="2" type="subTitle"/>
          </p:nvPr>
        </p:nvSpPr>
        <p:spPr>
          <a:xfrm>
            <a:off x="1214749" y="1675770"/>
            <a:ext cx="1809900" cy="613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defRPr>
            </a:lvl1pPr>
            <a:lvl2pPr lvl="1" rtl="0" algn="r">
              <a:lnSpc>
                <a:spcPct val="100000"/>
              </a:lnSpc>
              <a:spcBef>
                <a:spcPts val="0"/>
              </a:spcBef>
              <a:spcAft>
                <a:spcPts val="0"/>
              </a:spcAft>
              <a:buNone/>
              <a:defRPr sz="1400">
                <a:solidFill>
                  <a:srgbClr val="0258A1"/>
                </a:solidFill>
              </a:defRPr>
            </a:lvl2pPr>
            <a:lvl3pPr lvl="2" rtl="0" algn="r">
              <a:lnSpc>
                <a:spcPct val="100000"/>
              </a:lnSpc>
              <a:spcBef>
                <a:spcPts val="0"/>
              </a:spcBef>
              <a:spcAft>
                <a:spcPts val="0"/>
              </a:spcAft>
              <a:buNone/>
              <a:defRPr sz="1400">
                <a:solidFill>
                  <a:srgbClr val="0258A1"/>
                </a:solidFill>
              </a:defRPr>
            </a:lvl3pPr>
            <a:lvl4pPr lvl="3" rtl="0" algn="r">
              <a:lnSpc>
                <a:spcPct val="100000"/>
              </a:lnSpc>
              <a:spcBef>
                <a:spcPts val="0"/>
              </a:spcBef>
              <a:spcAft>
                <a:spcPts val="0"/>
              </a:spcAft>
              <a:buNone/>
              <a:defRPr sz="1400">
                <a:solidFill>
                  <a:srgbClr val="0258A1"/>
                </a:solidFill>
              </a:defRPr>
            </a:lvl4pPr>
            <a:lvl5pPr lvl="4" rtl="0" algn="r">
              <a:lnSpc>
                <a:spcPct val="100000"/>
              </a:lnSpc>
              <a:spcBef>
                <a:spcPts val="0"/>
              </a:spcBef>
              <a:spcAft>
                <a:spcPts val="0"/>
              </a:spcAft>
              <a:buNone/>
              <a:defRPr sz="1400">
                <a:solidFill>
                  <a:srgbClr val="0258A1"/>
                </a:solidFill>
              </a:defRPr>
            </a:lvl5pPr>
            <a:lvl6pPr lvl="5" rtl="0" algn="r">
              <a:lnSpc>
                <a:spcPct val="100000"/>
              </a:lnSpc>
              <a:spcBef>
                <a:spcPts val="0"/>
              </a:spcBef>
              <a:spcAft>
                <a:spcPts val="0"/>
              </a:spcAft>
              <a:buNone/>
              <a:defRPr sz="1400">
                <a:solidFill>
                  <a:srgbClr val="0258A1"/>
                </a:solidFill>
              </a:defRPr>
            </a:lvl6pPr>
            <a:lvl7pPr lvl="6" rtl="0" algn="r">
              <a:lnSpc>
                <a:spcPct val="100000"/>
              </a:lnSpc>
              <a:spcBef>
                <a:spcPts val="0"/>
              </a:spcBef>
              <a:spcAft>
                <a:spcPts val="0"/>
              </a:spcAft>
              <a:buNone/>
              <a:defRPr sz="1400">
                <a:solidFill>
                  <a:srgbClr val="0258A1"/>
                </a:solidFill>
              </a:defRPr>
            </a:lvl7pPr>
            <a:lvl8pPr lvl="7" rtl="0" algn="r">
              <a:lnSpc>
                <a:spcPct val="100000"/>
              </a:lnSpc>
              <a:spcBef>
                <a:spcPts val="0"/>
              </a:spcBef>
              <a:spcAft>
                <a:spcPts val="0"/>
              </a:spcAft>
              <a:buNone/>
              <a:defRPr sz="1400">
                <a:solidFill>
                  <a:srgbClr val="0258A1"/>
                </a:solidFill>
              </a:defRPr>
            </a:lvl8pPr>
            <a:lvl9pPr lvl="8" rtl="0" algn="r">
              <a:lnSpc>
                <a:spcPct val="100000"/>
              </a:lnSpc>
              <a:spcBef>
                <a:spcPts val="0"/>
              </a:spcBef>
              <a:spcAft>
                <a:spcPts val="0"/>
              </a:spcAft>
              <a:buNone/>
              <a:defRPr sz="1400">
                <a:solidFill>
                  <a:srgbClr val="0258A1"/>
                </a:solidFill>
              </a:defRPr>
            </a:lvl9pPr>
          </a:lstStyle>
          <a:p/>
        </p:txBody>
      </p:sp>
      <p:sp>
        <p:nvSpPr>
          <p:cNvPr id="192" name="Google Shape;192;p19"/>
          <p:cNvSpPr txBox="1"/>
          <p:nvPr>
            <p:ph idx="3" type="subTitle"/>
          </p:nvPr>
        </p:nvSpPr>
        <p:spPr>
          <a:xfrm>
            <a:off x="1218119" y="2467540"/>
            <a:ext cx="1811700" cy="4755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193" name="Google Shape;193;p19"/>
          <p:cNvSpPr txBox="1"/>
          <p:nvPr>
            <p:ph idx="4" type="subTitle"/>
          </p:nvPr>
        </p:nvSpPr>
        <p:spPr>
          <a:xfrm>
            <a:off x="1214749" y="2835341"/>
            <a:ext cx="1809900" cy="613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defRPr>
            </a:lvl1pPr>
            <a:lvl2pPr lvl="1" rtl="0" algn="r">
              <a:lnSpc>
                <a:spcPct val="100000"/>
              </a:lnSpc>
              <a:spcBef>
                <a:spcPts val="0"/>
              </a:spcBef>
              <a:spcAft>
                <a:spcPts val="0"/>
              </a:spcAft>
              <a:buNone/>
              <a:defRPr sz="1400">
                <a:solidFill>
                  <a:srgbClr val="0258A1"/>
                </a:solidFill>
              </a:defRPr>
            </a:lvl2pPr>
            <a:lvl3pPr lvl="2" rtl="0" algn="r">
              <a:lnSpc>
                <a:spcPct val="100000"/>
              </a:lnSpc>
              <a:spcBef>
                <a:spcPts val="0"/>
              </a:spcBef>
              <a:spcAft>
                <a:spcPts val="0"/>
              </a:spcAft>
              <a:buNone/>
              <a:defRPr sz="1400">
                <a:solidFill>
                  <a:srgbClr val="0258A1"/>
                </a:solidFill>
              </a:defRPr>
            </a:lvl3pPr>
            <a:lvl4pPr lvl="3" rtl="0" algn="r">
              <a:lnSpc>
                <a:spcPct val="100000"/>
              </a:lnSpc>
              <a:spcBef>
                <a:spcPts val="0"/>
              </a:spcBef>
              <a:spcAft>
                <a:spcPts val="0"/>
              </a:spcAft>
              <a:buNone/>
              <a:defRPr sz="1400">
                <a:solidFill>
                  <a:srgbClr val="0258A1"/>
                </a:solidFill>
              </a:defRPr>
            </a:lvl4pPr>
            <a:lvl5pPr lvl="4" rtl="0" algn="r">
              <a:lnSpc>
                <a:spcPct val="100000"/>
              </a:lnSpc>
              <a:spcBef>
                <a:spcPts val="0"/>
              </a:spcBef>
              <a:spcAft>
                <a:spcPts val="0"/>
              </a:spcAft>
              <a:buNone/>
              <a:defRPr sz="1400">
                <a:solidFill>
                  <a:srgbClr val="0258A1"/>
                </a:solidFill>
              </a:defRPr>
            </a:lvl5pPr>
            <a:lvl6pPr lvl="5" rtl="0" algn="r">
              <a:lnSpc>
                <a:spcPct val="100000"/>
              </a:lnSpc>
              <a:spcBef>
                <a:spcPts val="0"/>
              </a:spcBef>
              <a:spcAft>
                <a:spcPts val="0"/>
              </a:spcAft>
              <a:buNone/>
              <a:defRPr sz="1400">
                <a:solidFill>
                  <a:srgbClr val="0258A1"/>
                </a:solidFill>
              </a:defRPr>
            </a:lvl6pPr>
            <a:lvl7pPr lvl="6" rtl="0" algn="r">
              <a:lnSpc>
                <a:spcPct val="100000"/>
              </a:lnSpc>
              <a:spcBef>
                <a:spcPts val="0"/>
              </a:spcBef>
              <a:spcAft>
                <a:spcPts val="0"/>
              </a:spcAft>
              <a:buNone/>
              <a:defRPr sz="1400">
                <a:solidFill>
                  <a:srgbClr val="0258A1"/>
                </a:solidFill>
              </a:defRPr>
            </a:lvl7pPr>
            <a:lvl8pPr lvl="7" rtl="0" algn="r">
              <a:lnSpc>
                <a:spcPct val="100000"/>
              </a:lnSpc>
              <a:spcBef>
                <a:spcPts val="0"/>
              </a:spcBef>
              <a:spcAft>
                <a:spcPts val="0"/>
              </a:spcAft>
              <a:buNone/>
              <a:defRPr sz="1400">
                <a:solidFill>
                  <a:srgbClr val="0258A1"/>
                </a:solidFill>
              </a:defRPr>
            </a:lvl8pPr>
            <a:lvl9pPr lvl="8" rtl="0" algn="r">
              <a:lnSpc>
                <a:spcPct val="100000"/>
              </a:lnSpc>
              <a:spcBef>
                <a:spcPts val="0"/>
              </a:spcBef>
              <a:spcAft>
                <a:spcPts val="0"/>
              </a:spcAft>
              <a:buNone/>
              <a:defRPr sz="1400">
                <a:solidFill>
                  <a:srgbClr val="0258A1"/>
                </a:solidFill>
              </a:defRPr>
            </a:lvl9pPr>
          </a:lstStyle>
          <a:p/>
        </p:txBody>
      </p:sp>
      <p:sp>
        <p:nvSpPr>
          <p:cNvPr id="194" name="Google Shape;194;p19"/>
          <p:cNvSpPr txBox="1"/>
          <p:nvPr>
            <p:ph idx="5" type="subTitle"/>
          </p:nvPr>
        </p:nvSpPr>
        <p:spPr>
          <a:xfrm>
            <a:off x="1219804" y="3627106"/>
            <a:ext cx="1811700" cy="4755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195" name="Google Shape;195;p19"/>
          <p:cNvSpPr txBox="1"/>
          <p:nvPr>
            <p:ph idx="6" type="subTitle"/>
          </p:nvPr>
        </p:nvSpPr>
        <p:spPr>
          <a:xfrm>
            <a:off x="1216434" y="3994900"/>
            <a:ext cx="1809900" cy="613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defRPr>
            </a:lvl1pPr>
            <a:lvl2pPr lvl="1" rtl="0" algn="r">
              <a:lnSpc>
                <a:spcPct val="100000"/>
              </a:lnSpc>
              <a:spcBef>
                <a:spcPts val="0"/>
              </a:spcBef>
              <a:spcAft>
                <a:spcPts val="0"/>
              </a:spcAft>
              <a:buNone/>
              <a:defRPr sz="1400">
                <a:solidFill>
                  <a:srgbClr val="0258A1"/>
                </a:solidFill>
              </a:defRPr>
            </a:lvl2pPr>
            <a:lvl3pPr lvl="2" rtl="0" algn="r">
              <a:lnSpc>
                <a:spcPct val="100000"/>
              </a:lnSpc>
              <a:spcBef>
                <a:spcPts val="0"/>
              </a:spcBef>
              <a:spcAft>
                <a:spcPts val="0"/>
              </a:spcAft>
              <a:buNone/>
              <a:defRPr sz="1400">
                <a:solidFill>
                  <a:srgbClr val="0258A1"/>
                </a:solidFill>
              </a:defRPr>
            </a:lvl3pPr>
            <a:lvl4pPr lvl="3" rtl="0" algn="r">
              <a:lnSpc>
                <a:spcPct val="100000"/>
              </a:lnSpc>
              <a:spcBef>
                <a:spcPts val="0"/>
              </a:spcBef>
              <a:spcAft>
                <a:spcPts val="0"/>
              </a:spcAft>
              <a:buNone/>
              <a:defRPr sz="1400">
                <a:solidFill>
                  <a:srgbClr val="0258A1"/>
                </a:solidFill>
              </a:defRPr>
            </a:lvl4pPr>
            <a:lvl5pPr lvl="4" rtl="0" algn="r">
              <a:lnSpc>
                <a:spcPct val="100000"/>
              </a:lnSpc>
              <a:spcBef>
                <a:spcPts val="0"/>
              </a:spcBef>
              <a:spcAft>
                <a:spcPts val="0"/>
              </a:spcAft>
              <a:buNone/>
              <a:defRPr sz="1400">
                <a:solidFill>
                  <a:srgbClr val="0258A1"/>
                </a:solidFill>
              </a:defRPr>
            </a:lvl5pPr>
            <a:lvl6pPr lvl="5" rtl="0" algn="r">
              <a:lnSpc>
                <a:spcPct val="100000"/>
              </a:lnSpc>
              <a:spcBef>
                <a:spcPts val="0"/>
              </a:spcBef>
              <a:spcAft>
                <a:spcPts val="0"/>
              </a:spcAft>
              <a:buNone/>
              <a:defRPr sz="1400">
                <a:solidFill>
                  <a:srgbClr val="0258A1"/>
                </a:solidFill>
              </a:defRPr>
            </a:lvl6pPr>
            <a:lvl7pPr lvl="6" rtl="0" algn="r">
              <a:lnSpc>
                <a:spcPct val="100000"/>
              </a:lnSpc>
              <a:spcBef>
                <a:spcPts val="0"/>
              </a:spcBef>
              <a:spcAft>
                <a:spcPts val="0"/>
              </a:spcAft>
              <a:buNone/>
              <a:defRPr sz="1400">
                <a:solidFill>
                  <a:srgbClr val="0258A1"/>
                </a:solidFill>
              </a:defRPr>
            </a:lvl7pPr>
            <a:lvl8pPr lvl="7" rtl="0" algn="r">
              <a:lnSpc>
                <a:spcPct val="100000"/>
              </a:lnSpc>
              <a:spcBef>
                <a:spcPts val="0"/>
              </a:spcBef>
              <a:spcAft>
                <a:spcPts val="0"/>
              </a:spcAft>
              <a:buNone/>
              <a:defRPr sz="1400">
                <a:solidFill>
                  <a:srgbClr val="0258A1"/>
                </a:solidFill>
              </a:defRPr>
            </a:lvl8pPr>
            <a:lvl9pPr lvl="8" rtl="0" algn="r">
              <a:lnSpc>
                <a:spcPct val="100000"/>
              </a:lnSpc>
              <a:spcBef>
                <a:spcPts val="0"/>
              </a:spcBef>
              <a:spcAft>
                <a:spcPts val="0"/>
              </a:spcAft>
              <a:buNone/>
              <a:defRPr sz="1400">
                <a:solidFill>
                  <a:srgbClr val="0258A1"/>
                </a:solidFill>
              </a:defRPr>
            </a:lvl9pPr>
          </a:lstStyle>
          <a:p/>
        </p:txBody>
      </p:sp>
      <p:sp>
        <p:nvSpPr>
          <p:cNvPr id="196" name="Google Shape;196;p19"/>
          <p:cNvSpPr txBox="1"/>
          <p:nvPr>
            <p:ph hasCustomPrompt="1" idx="7" type="title"/>
          </p:nvPr>
        </p:nvSpPr>
        <p:spPr>
          <a:xfrm>
            <a:off x="3480925" y="1607436"/>
            <a:ext cx="627000" cy="476100"/>
          </a:xfrm>
          <a:prstGeom prst="rect">
            <a:avLst/>
          </a:prstGeom>
          <a:solidFill>
            <a:srgbClr val="E94A4E"/>
          </a:solidFill>
        </p:spPr>
        <p:txBody>
          <a:bodyPr anchorCtr="0" anchor="ctr" bIns="91425" lIns="91425" spcFirstLastPara="1" rIns="91425" wrap="square" tIns="91425">
            <a:normAutofit/>
          </a:bodyPr>
          <a:lstStyle>
            <a:lvl1pPr lvl="0" rtl="0" algn="ctr">
              <a:spcBef>
                <a:spcPts val="0"/>
              </a:spcBef>
              <a:spcAft>
                <a:spcPts val="0"/>
              </a:spcAft>
              <a:buSzPts val="1800"/>
              <a:buFont typeface="Kanit"/>
              <a:buNone/>
              <a:defRPr b="1" sz="2400">
                <a:solidFill>
                  <a:srgbClr val="E3F1FE"/>
                </a:solidFill>
                <a:latin typeface="Kanit"/>
                <a:ea typeface="Kanit"/>
                <a:cs typeface="Kanit"/>
                <a:sym typeface="Kanit"/>
              </a:defRPr>
            </a:lvl1pPr>
            <a:lvl2pPr lvl="1" rtl="0" algn="ctr">
              <a:spcBef>
                <a:spcPts val="0"/>
              </a:spcBef>
              <a:spcAft>
                <a:spcPts val="0"/>
              </a:spcAft>
              <a:buSzPts val="1800"/>
              <a:buFont typeface="Kanit"/>
              <a:buNone/>
              <a:defRPr b="1" sz="1800">
                <a:latin typeface="Kanit"/>
                <a:ea typeface="Kanit"/>
                <a:cs typeface="Kanit"/>
                <a:sym typeface="Kanit"/>
              </a:defRPr>
            </a:lvl2pPr>
            <a:lvl3pPr lvl="2" rtl="0" algn="ctr">
              <a:spcBef>
                <a:spcPts val="0"/>
              </a:spcBef>
              <a:spcAft>
                <a:spcPts val="0"/>
              </a:spcAft>
              <a:buSzPts val="1800"/>
              <a:buFont typeface="Kanit"/>
              <a:buNone/>
              <a:defRPr b="1" sz="1800">
                <a:latin typeface="Kanit"/>
                <a:ea typeface="Kanit"/>
                <a:cs typeface="Kanit"/>
                <a:sym typeface="Kanit"/>
              </a:defRPr>
            </a:lvl3pPr>
            <a:lvl4pPr lvl="3" rtl="0" algn="ctr">
              <a:spcBef>
                <a:spcPts val="0"/>
              </a:spcBef>
              <a:spcAft>
                <a:spcPts val="0"/>
              </a:spcAft>
              <a:buSzPts val="1800"/>
              <a:buFont typeface="Kanit"/>
              <a:buNone/>
              <a:defRPr b="1" sz="1800">
                <a:latin typeface="Kanit"/>
                <a:ea typeface="Kanit"/>
                <a:cs typeface="Kanit"/>
                <a:sym typeface="Kanit"/>
              </a:defRPr>
            </a:lvl4pPr>
            <a:lvl5pPr lvl="4" rtl="0" algn="ctr">
              <a:spcBef>
                <a:spcPts val="0"/>
              </a:spcBef>
              <a:spcAft>
                <a:spcPts val="0"/>
              </a:spcAft>
              <a:buSzPts val="1800"/>
              <a:buFont typeface="Kanit"/>
              <a:buNone/>
              <a:defRPr b="1" sz="1800">
                <a:latin typeface="Kanit"/>
                <a:ea typeface="Kanit"/>
                <a:cs typeface="Kanit"/>
                <a:sym typeface="Kanit"/>
              </a:defRPr>
            </a:lvl5pPr>
            <a:lvl6pPr lvl="5" rtl="0" algn="ctr">
              <a:spcBef>
                <a:spcPts val="0"/>
              </a:spcBef>
              <a:spcAft>
                <a:spcPts val="0"/>
              </a:spcAft>
              <a:buSzPts val="1800"/>
              <a:buFont typeface="Kanit"/>
              <a:buNone/>
              <a:defRPr b="1" sz="1800">
                <a:latin typeface="Kanit"/>
                <a:ea typeface="Kanit"/>
                <a:cs typeface="Kanit"/>
                <a:sym typeface="Kanit"/>
              </a:defRPr>
            </a:lvl6pPr>
            <a:lvl7pPr lvl="6" rtl="0" algn="ctr">
              <a:spcBef>
                <a:spcPts val="0"/>
              </a:spcBef>
              <a:spcAft>
                <a:spcPts val="0"/>
              </a:spcAft>
              <a:buSzPts val="1800"/>
              <a:buFont typeface="Kanit"/>
              <a:buNone/>
              <a:defRPr b="1" sz="1800">
                <a:latin typeface="Kanit"/>
                <a:ea typeface="Kanit"/>
                <a:cs typeface="Kanit"/>
                <a:sym typeface="Kanit"/>
              </a:defRPr>
            </a:lvl7pPr>
            <a:lvl8pPr lvl="7" rtl="0" algn="ctr">
              <a:spcBef>
                <a:spcPts val="0"/>
              </a:spcBef>
              <a:spcAft>
                <a:spcPts val="0"/>
              </a:spcAft>
              <a:buSzPts val="1800"/>
              <a:buFont typeface="Kanit"/>
              <a:buNone/>
              <a:defRPr b="1" sz="1800">
                <a:latin typeface="Kanit"/>
                <a:ea typeface="Kanit"/>
                <a:cs typeface="Kanit"/>
                <a:sym typeface="Kanit"/>
              </a:defRPr>
            </a:lvl8pPr>
            <a:lvl9pPr lvl="8" rtl="0" algn="ctr">
              <a:spcBef>
                <a:spcPts val="0"/>
              </a:spcBef>
              <a:spcAft>
                <a:spcPts val="0"/>
              </a:spcAft>
              <a:buSzPts val="1800"/>
              <a:buFont typeface="Kanit"/>
              <a:buNone/>
              <a:defRPr b="1" sz="1800">
                <a:latin typeface="Kanit"/>
                <a:ea typeface="Kanit"/>
                <a:cs typeface="Kanit"/>
                <a:sym typeface="Kanit"/>
              </a:defRPr>
            </a:lvl9pPr>
          </a:lstStyle>
          <a:p>
            <a:r>
              <a:t>xx%</a:t>
            </a:r>
          </a:p>
        </p:txBody>
      </p:sp>
      <p:sp>
        <p:nvSpPr>
          <p:cNvPr id="197" name="Google Shape;197;p19"/>
          <p:cNvSpPr txBox="1"/>
          <p:nvPr>
            <p:ph hasCustomPrompt="1" idx="8" type="title"/>
          </p:nvPr>
        </p:nvSpPr>
        <p:spPr>
          <a:xfrm>
            <a:off x="3480925" y="2753724"/>
            <a:ext cx="627000" cy="476100"/>
          </a:xfrm>
          <a:prstGeom prst="rect">
            <a:avLst/>
          </a:prstGeom>
          <a:solidFill>
            <a:srgbClr val="E94A4E"/>
          </a:solidFill>
        </p:spPr>
        <p:txBody>
          <a:bodyPr anchorCtr="0" anchor="ctr" bIns="91425" lIns="91425" spcFirstLastPara="1" rIns="91425" wrap="square" tIns="91425">
            <a:normAutofit/>
          </a:bodyPr>
          <a:lstStyle>
            <a:lvl1pPr lvl="0" rtl="0" algn="ctr">
              <a:spcBef>
                <a:spcPts val="0"/>
              </a:spcBef>
              <a:spcAft>
                <a:spcPts val="0"/>
              </a:spcAft>
              <a:buSzPts val="1800"/>
              <a:buFont typeface="Kanit"/>
              <a:buNone/>
              <a:defRPr b="1" sz="2400">
                <a:solidFill>
                  <a:srgbClr val="E3F1FE"/>
                </a:solidFill>
                <a:latin typeface="Kanit"/>
                <a:ea typeface="Kanit"/>
                <a:cs typeface="Kanit"/>
                <a:sym typeface="Kanit"/>
              </a:defRPr>
            </a:lvl1pPr>
            <a:lvl2pPr lvl="1" rtl="0" algn="ctr">
              <a:spcBef>
                <a:spcPts val="0"/>
              </a:spcBef>
              <a:spcAft>
                <a:spcPts val="0"/>
              </a:spcAft>
              <a:buSzPts val="1800"/>
              <a:buFont typeface="Kanit"/>
              <a:buNone/>
              <a:defRPr b="1" sz="1800">
                <a:latin typeface="Kanit"/>
                <a:ea typeface="Kanit"/>
                <a:cs typeface="Kanit"/>
                <a:sym typeface="Kanit"/>
              </a:defRPr>
            </a:lvl2pPr>
            <a:lvl3pPr lvl="2" rtl="0" algn="ctr">
              <a:spcBef>
                <a:spcPts val="0"/>
              </a:spcBef>
              <a:spcAft>
                <a:spcPts val="0"/>
              </a:spcAft>
              <a:buSzPts val="1800"/>
              <a:buFont typeface="Kanit"/>
              <a:buNone/>
              <a:defRPr b="1" sz="1800">
                <a:latin typeface="Kanit"/>
                <a:ea typeface="Kanit"/>
                <a:cs typeface="Kanit"/>
                <a:sym typeface="Kanit"/>
              </a:defRPr>
            </a:lvl3pPr>
            <a:lvl4pPr lvl="3" rtl="0" algn="ctr">
              <a:spcBef>
                <a:spcPts val="0"/>
              </a:spcBef>
              <a:spcAft>
                <a:spcPts val="0"/>
              </a:spcAft>
              <a:buSzPts val="1800"/>
              <a:buFont typeface="Kanit"/>
              <a:buNone/>
              <a:defRPr b="1" sz="1800">
                <a:latin typeface="Kanit"/>
                <a:ea typeface="Kanit"/>
                <a:cs typeface="Kanit"/>
                <a:sym typeface="Kanit"/>
              </a:defRPr>
            </a:lvl4pPr>
            <a:lvl5pPr lvl="4" rtl="0" algn="ctr">
              <a:spcBef>
                <a:spcPts val="0"/>
              </a:spcBef>
              <a:spcAft>
                <a:spcPts val="0"/>
              </a:spcAft>
              <a:buSzPts val="1800"/>
              <a:buFont typeface="Kanit"/>
              <a:buNone/>
              <a:defRPr b="1" sz="1800">
                <a:latin typeface="Kanit"/>
                <a:ea typeface="Kanit"/>
                <a:cs typeface="Kanit"/>
                <a:sym typeface="Kanit"/>
              </a:defRPr>
            </a:lvl5pPr>
            <a:lvl6pPr lvl="5" rtl="0" algn="ctr">
              <a:spcBef>
                <a:spcPts val="0"/>
              </a:spcBef>
              <a:spcAft>
                <a:spcPts val="0"/>
              </a:spcAft>
              <a:buSzPts val="1800"/>
              <a:buFont typeface="Kanit"/>
              <a:buNone/>
              <a:defRPr b="1" sz="1800">
                <a:latin typeface="Kanit"/>
                <a:ea typeface="Kanit"/>
                <a:cs typeface="Kanit"/>
                <a:sym typeface="Kanit"/>
              </a:defRPr>
            </a:lvl6pPr>
            <a:lvl7pPr lvl="6" rtl="0" algn="ctr">
              <a:spcBef>
                <a:spcPts val="0"/>
              </a:spcBef>
              <a:spcAft>
                <a:spcPts val="0"/>
              </a:spcAft>
              <a:buSzPts val="1800"/>
              <a:buFont typeface="Kanit"/>
              <a:buNone/>
              <a:defRPr b="1" sz="1800">
                <a:latin typeface="Kanit"/>
                <a:ea typeface="Kanit"/>
                <a:cs typeface="Kanit"/>
                <a:sym typeface="Kanit"/>
              </a:defRPr>
            </a:lvl7pPr>
            <a:lvl8pPr lvl="7" rtl="0" algn="ctr">
              <a:spcBef>
                <a:spcPts val="0"/>
              </a:spcBef>
              <a:spcAft>
                <a:spcPts val="0"/>
              </a:spcAft>
              <a:buSzPts val="1800"/>
              <a:buFont typeface="Kanit"/>
              <a:buNone/>
              <a:defRPr b="1" sz="1800">
                <a:latin typeface="Kanit"/>
                <a:ea typeface="Kanit"/>
                <a:cs typeface="Kanit"/>
                <a:sym typeface="Kanit"/>
              </a:defRPr>
            </a:lvl8pPr>
            <a:lvl9pPr lvl="8" rtl="0" algn="ctr">
              <a:spcBef>
                <a:spcPts val="0"/>
              </a:spcBef>
              <a:spcAft>
                <a:spcPts val="0"/>
              </a:spcAft>
              <a:buSzPts val="1800"/>
              <a:buFont typeface="Kanit"/>
              <a:buNone/>
              <a:defRPr b="1" sz="1800">
                <a:latin typeface="Kanit"/>
                <a:ea typeface="Kanit"/>
                <a:cs typeface="Kanit"/>
                <a:sym typeface="Kanit"/>
              </a:defRPr>
            </a:lvl9pPr>
          </a:lstStyle>
          <a:p>
            <a:r>
              <a:t>xx%</a:t>
            </a:r>
          </a:p>
        </p:txBody>
      </p:sp>
      <p:sp>
        <p:nvSpPr>
          <p:cNvPr id="198" name="Google Shape;198;p19"/>
          <p:cNvSpPr txBox="1"/>
          <p:nvPr>
            <p:ph hasCustomPrompt="1" idx="9" type="title"/>
          </p:nvPr>
        </p:nvSpPr>
        <p:spPr>
          <a:xfrm>
            <a:off x="3515575" y="3950375"/>
            <a:ext cx="557700" cy="404400"/>
          </a:xfrm>
          <a:prstGeom prst="rect">
            <a:avLst/>
          </a:prstGeom>
          <a:solidFill>
            <a:srgbClr val="E94A4E"/>
          </a:solidFill>
        </p:spPr>
        <p:txBody>
          <a:bodyPr anchorCtr="0" anchor="ctr" bIns="91425" lIns="91425" spcFirstLastPara="1" rIns="91425" wrap="square" tIns="91425">
            <a:normAutofit/>
          </a:bodyPr>
          <a:lstStyle>
            <a:lvl1pPr lvl="0" rtl="0" algn="ctr">
              <a:spcBef>
                <a:spcPts val="0"/>
              </a:spcBef>
              <a:spcAft>
                <a:spcPts val="0"/>
              </a:spcAft>
              <a:buSzPts val="1800"/>
              <a:buFont typeface="Kanit"/>
              <a:buNone/>
              <a:defRPr b="1" sz="2400">
                <a:solidFill>
                  <a:srgbClr val="E3F1FE"/>
                </a:solidFill>
                <a:latin typeface="Kanit"/>
                <a:ea typeface="Kanit"/>
                <a:cs typeface="Kanit"/>
                <a:sym typeface="Kanit"/>
              </a:defRPr>
            </a:lvl1pPr>
            <a:lvl2pPr lvl="1" rtl="0" algn="ctr">
              <a:spcBef>
                <a:spcPts val="0"/>
              </a:spcBef>
              <a:spcAft>
                <a:spcPts val="0"/>
              </a:spcAft>
              <a:buSzPts val="1800"/>
              <a:buFont typeface="Kanit"/>
              <a:buNone/>
              <a:defRPr b="1" sz="1800">
                <a:latin typeface="Kanit"/>
                <a:ea typeface="Kanit"/>
                <a:cs typeface="Kanit"/>
                <a:sym typeface="Kanit"/>
              </a:defRPr>
            </a:lvl2pPr>
            <a:lvl3pPr lvl="2" rtl="0" algn="ctr">
              <a:spcBef>
                <a:spcPts val="0"/>
              </a:spcBef>
              <a:spcAft>
                <a:spcPts val="0"/>
              </a:spcAft>
              <a:buSzPts val="1800"/>
              <a:buFont typeface="Kanit"/>
              <a:buNone/>
              <a:defRPr b="1" sz="1800">
                <a:latin typeface="Kanit"/>
                <a:ea typeface="Kanit"/>
                <a:cs typeface="Kanit"/>
                <a:sym typeface="Kanit"/>
              </a:defRPr>
            </a:lvl3pPr>
            <a:lvl4pPr lvl="3" rtl="0" algn="ctr">
              <a:spcBef>
                <a:spcPts val="0"/>
              </a:spcBef>
              <a:spcAft>
                <a:spcPts val="0"/>
              </a:spcAft>
              <a:buSzPts val="1800"/>
              <a:buFont typeface="Kanit"/>
              <a:buNone/>
              <a:defRPr b="1" sz="1800">
                <a:latin typeface="Kanit"/>
                <a:ea typeface="Kanit"/>
                <a:cs typeface="Kanit"/>
                <a:sym typeface="Kanit"/>
              </a:defRPr>
            </a:lvl4pPr>
            <a:lvl5pPr lvl="4" rtl="0" algn="ctr">
              <a:spcBef>
                <a:spcPts val="0"/>
              </a:spcBef>
              <a:spcAft>
                <a:spcPts val="0"/>
              </a:spcAft>
              <a:buSzPts val="1800"/>
              <a:buFont typeface="Kanit"/>
              <a:buNone/>
              <a:defRPr b="1" sz="1800">
                <a:latin typeface="Kanit"/>
                <a:ea typeface="Kanit"/>
                <a:cs typeface="Kanit"/>
                <a:sym typeface="Kanit"/>
              </a:defRPr>
            </a:lvl5pPr>
            <a:lvl6pPr lvl="5" rtl="0" algn="ctr">
              <a:spcBef>
                <a:spcPts val="0"/>
              </a:spcBef>
              <a:spcAft>
                <a:spcPts val="0"/>
              </a:spcAft>
              <a:buSzPts val="1800"/>
              <a:buFont typeface="Kanit"/>
              <a:buNone/>
              <a:defRPr b="1" sz="1800">
                <a:latin typeface="Kanit"/>
                <a:ea typeface="Kanit"/>
                <a:cs typeface="Kanit"/>
                <a:sym typeface="Kanit"/>
              </a:defRPr>
            </a:lvl6pPr>
            <a:lvl7pPr lvl="6" rtl="0" algn="ctr">
              <a:spcBef>
                <a:spcPts val="0"/>
              </a:spcBef>
              <a:spcAft>
                <a:spcPts val="0"/>
              </a:spcAft>
              <a:buSzPts val="1800"/>
              <a:buFont typeface="Kanit"/>
              <a:buNone/>
              <a:defRPr b="1" sz="1800">
                <a:latin typeface="Kanit"/>
                <a:ea typeface="Kanit"/>
                <a:cs typeface="Kanit"/>
                <a:sym typeface="Kanit"/>
              </a:defRPr>
            </a:lvl7pPr>
            <a:lvl8pPr lvl="7" rtl="0" algn="ctr">
              <a:spcBef>
                <a:spcPts val="0"/>
              </a:spcBef>
              <a:spcAft>
                <a:spcPts val="0"/>
              </a:spcAft>
              <a:buSzPts val="1800"/>
              <a:buFont typeface="Kanit"/>
              <a:buNone/>
              <a:defRPr b="1" sz="1800">
                <a:latin typeface="Kanit"/>
                <a:ea typeface="Kanit"/>
                <a:cs typeface="Kanit"/>
                <a:sym typeface="Kanit"/>
              </a:defRPr>
            </a:lvl8pPr>
            <a:lvl9pPr lvl="8" rtl="0" algn="ctr">
              <a:spcBef>
                <a:spcPts val="0"/>
              </a:spcBef>
              <a:spcAft>
                <a:spcPts val="0"/>
              </a:spcAft>
              <a:buSzPts val="1800"/>
              <a:buFont typeface="Kanit"/>
              <a:buNone/>
              <a:defRPr b="1" sz="1800">
                <a:latin typeface="Kanit"/>
                <a:ea typeface="Kanit"/>
                <a:cs typeface="Kanit"/>
                <a:sym typeface="Kanit"/>
              </a:defRPr>
            </a:lvl9pPr>
          </a:lstStyle>
          <a:p>
            <a:r>
              <a:t>xx%</a:t>
            </a:r>
          </a:p>
        </p:txBody>
      </p:sp>
      <p:sp>
        <p:nvSpPr>
          <p:cNvPr id="199" name="Google Shape;199;p19"/>
          <p:cNvSpPr/>
          <p:nvPr/>
        </p:nvSpPr>
        <p:spPr>
          <a:xfrm rot="-7816457">
            <a:off x="7146108" y="-778955"/>
            <a:ext cx="2073450" cy="1557901"/>
          </a:xfrm>
          <a:custGeom>
            <a:rect b="b" l="l" r="r" t="t"/>
            <a:pathLst>
              <a:path extrusionOk="0" h="46512" w="61904">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rot="-7816457">
            <a:off x="-613817" y="4037370"/>
            <a:ext cx="2073450" cy="1557901"/>
          </a:xfrm>
          <a:custGeom>
            <a:rect b="b" l="l" r="r" t="t"/>
            <a:pathLst>
              <a:path extrusionOk="0" h="46512" w="61904">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137575" y="3777850"/>
            <a:ext cx="1416700" cy="1799600"/>
          </a:xfrm>
          <a:custGeom>
            <a:rect b="b" l="l" r="r" t="t"/>
            <a:pathLst>
              <a:path extrusionOk="0" h="71984" w="56668">
                <a:moveTo>
                  <a:pt x="0" y="0"/>
                </a:moveTo>
                <a:cubicBezTo>
                  <a:pt x="10280" y="0"/>
                  <a:pt x="26604" y="239"/>
                  <a:pt x="29100" y="10211"/>
                </a:cubicBezTo>
                <a:cubicBezTo>
                  <a:pt x="31349" y="19200"/>
                  <a:pt x="18974" y="31227"/>
                  <a:pt x="25526" y="37779"/>
                </a:cubicBezTo>
                <a:cubicBezTo>
                  <a:pt x="32708" y="44961"/>
                  <a:pt x="45061" y="45802"/>
                  <a:pt x="51563" y="53605"/>
                </a:cubicBezTo>
                <a:cubicBezTo>
                  <a:pt x="55633" y="58490"/>
                  <a:pt x="53827" y="66296"/>
                  <a:pt x="56668" y="71984"/>
                </a:cubicBezTo>
              </a:path>
            </a:pathLst>
          </a:custGeom>
          <a:noFill/>
          <a:ln cap="flat" cmpd="sng" w="19050">
            <a:solidFill>
              <a:srgbClr val="E94A4E"/>
            </a:solidFill>
            <a:prstDash val="solid"/>
            <a:round/>
            <a:headEnd len="med" w="med" type="none"/>
            <a:tailEnd len="med" w="med" type="none"/>
          </a:ln>
        </p:spPr>
      </p:sp>
      <p:sp>
        <p:nvSpPr>
          <p:cNvPr id="202" name="Google Shape;202;p19"/>
          <p:cNvSpPr/>
          <p:nvPr/>
        </p:nvSpPr>
        <p:spPr>
          <a:xfrm>
            <a:off x="-344600" y="4339425"/>
            <a:ext cx="880650" cy="446700"/>
          </a:xfrm>
          <a:custGeom>
            <a:rect b="b" l="l" r="r" t="t"/>
            <a:pathLst>
              <a:path extrusionOk="0" h="17868" w="35226">
                <a:moveTo>
                  <a:pt x="35226" y="0"/>
                </a:moveTo>
                <a:cubicBezTo>
                  <a:pt x="28997" y="1039"/>
                  <a:pt x="21898" y="805"/>
                  <a:pt x="16847" y="4595"/>
                </a:cubicBezTo>
                <a:cubicBezTo>
                  <a:pt x="11128" y="8885"/>
                  <a:pt x="7149" y="17868"/>
                  <a:pt x="0" y="17868"/>
                </a:cubicBezTo>
              </a:path>
            </a:pathLst>
          </a:custGeom>
          <a:noFill/>
          <a:ln cap="flat" cmpd="sng" w="19050">
            <a:solidFill>
              <a:srgbClr val="E94A4E"/>
            </a:solidFill>
            <a:prstDash val="solid"/>
            <a:round/>
            <a:headEnd len="med" w="med" type="none"/>
            <a:tailEnd len="med" w="med"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bg>
      <p:bgPr>
        <a:solidFill>
          <a:srgbClr val="E3F1FE"/>
        </a:solidFill>
      </p:bgPr>
    </p:bg>
    <p:spTree>
      <p:nvGrpSpPr>
        <p:cNvPr id="203" name="Shape 203"/>
        <p:cNvGrpSpPr/>
        <p:nvPr/>
      </p:nvGrpSpPr>
      <p:grpSpPr>
        <a:xfrm>
          <a:off x="0" y="0"/>
          <a:ext cx="0" cy="0"/>
          <a:chOff x="0" y="0"/>
          <a:chExt cx="0" cy="0"/>
        </a:xfrm>
      </p:grpSpPr>
      <p:sp>
        <p:nvSpPr>
          <p:cNvPr id="204" name="Google Shape;204;p20"/>
          <p:cNvSpPr txBox="1"/>
          <p:nvPr>
            <p:ph type="title"/>
          </p:nvPr>
        </p:nvSpPr>
        <p:spPr>
          <a:xfrm>
            <a:off x="713225" y="539500"/>
            <a:ext cx="7717500" cy="652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205" name="Google Shape;205;p20"/>
          <p:cNvSpPr txBox="1"/>
          <p:nvPr>
            <p:ph idx="1" type="subTitle"/>
          </p:nvPr>
        </p:nvSpPr>
        <p:spPr>
          <a:xfrm>
            <a:off x="1020445" y="1603650"/>
            <a:ext cx="2120100" cy="4755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206" name="Google Shape;206;p20"/>
          <p:cNvSpPr txBox="1"/>
          <p:nvPr>
            <p:ph idx="2" type="subTitle"/>
          </p:nvPr>
        </p:nvSpPr>
        <p:spPr>
          <a:xfrm>
            <a:off x="1022545" y="1971458"/>
            <a:ext cx="2118000" cy="613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defRPr>
            </a:lvl1pPr>
            <a:lvl2pPr lvl="1" rtl="0" algn="r">
              <a:lnSpc>
                <a:spcPct val="100000"/>
              </a:lnSpc>
              <a:spcBef>
                <a:spcPts val="0"/>
              </a:spcBef>
              <a:spcAft>
                <a:spcPts val="0"/>
              </a:spcAft>
              <a:buNone/>
              <a:defRPr sz="1400">
                <a:solidFill>
                  <a:srgbClr val="0258A1"/>
                </a:solidFill>
              </a:defRPr>
            </a:lvl2pPr>
            <a:lvl3pPr lvl="2" rtl="0" algn="r">
              <a:lnSpc>
                <a:spcPct val="100000"/>
              </a:lnSpc>
              <a:spcBef>
                <a:spcPts val="0"/>
              </a:spcBef>
              <a:spcAft>
                <a:spcPts val="0"/>
              </a:spcAft>
              <a:buNone/>
              <a:defRPr sz="1400">
                <a:solidFill>
                  <a:srgbClr val="0258A1"/>
                </a:solidFill>
              </a:defRPr>
            </a:lvl3pPr>
            <a:lvl4pPr lvl="3" rtl="0" algn="r">
              <a:lnSpc>
                <a:spcPct val="100000"/>
              </a:lnSpc>
              <a:spcBef>
                <a:spcPts val="0"/>
              </a:spcBef>
              <a:spcAft>
                <a:spcPts val="0"/>
              </a:spcAft>
              <a:buNone/>
              <a:defRPr sz="1400">
                <a:solidFill>
                  <a:srgbClr val="0258A1"/>
                </a:solidFill>
              </a:defRPr>
            </a:lvl4pPr>
            <a:lvl5pPr lvl="4" rtl="0" algn="r">
              <a:lnSpc>
                <a:spcPct val="100000"/>
              </a:lnSpc>
              <a:spcBef>
                <a:spcPts val="0"/>
              </a:spcBef>
              <a:spcAft>
                <a:spcPts val="0"/>
              </a:spcAft>
              <a:buNone/>
              <a:defRPr sz="1400">
                <a:solidFill>
                  <a:srgbClr val="0258A1"/>
                </a:solidFill>
              </a:defRPr>
            </a:lvl5pPr>
            <a:lvl6pPr lvl="5" rtl="0" algn="r">
              <a:lnSpc>
                <a:spcPct val="100000"/>
              </a:lnSpc>
              <a:spcBef>
                <a:spcPts val="0"/>
              </a:spcBef>
              <a:spcAft>
                <a:spcPts val="0"/>
              </a:spcAft>
              <a:buNone/>
              <a:defRPr sz="1400">
                <a:solidFill>
                  <a:srgbClr val="0258A1"/>
                </a:solidFill>
              </a:defRPr>
            </a:lvl6pPr>
            <a:lvl7pPr lvl="6" rtl="0" algn="r">
              <a:lnSpc>
                <a:spcPct val="100000"/>
              </a:lnSpc>
              <a:spcBef>
                <a:spcPts val="0"/>
              </a:spcBef>
              <a:spcAft>
                <a:spcPts val="0"/>
              </a:spcAft>
              <a:buNone/>
              <a:defRPr sz="1400">
                <a:solidFill>
                  <a:srgbClr val="0258A1"/>
                </a:solidFill>
              </a:defRPr>
            </a:lvl7pPr>
            <a:lvl8pPr lvl="7" rtl="0" algn="r">
              <a:lnSpc>
                <a:spcPct val="100000"/>
              </a:lnSpc>
              <a:spcBef>
                <a:spcPts val="0"/>
              </a:spcBef>
              <a:spcAft>
                <a:spcPts val="0"/>
              </a:spcAft>
              <a:buNone/>
              <a:defRPr sz="1400">
                <a:solidFill>
                  <a:srgbClr val="0258A1"/>
                </a:solidFill>
              </a:defRPr>
            </a:lvl8pPr>
            <a:lvl9pPr lvl="8" rtl="0" algn="r">
              <a:lnSpc>
                <a:spcPct val="100000"/>
              </a:lnSpc>
              <a:spcBef>
                <a:spcPts val="0"/>
              </a:spcBef>
              <a:spcAft>
                <a:spcPts val="0"/>
              </a:spcAft>
              <a:buNone/>
              <a:defRPr sz="1400">
                <a:solidFill>
                  <a:srgbClr val="0258A1"/>
                </a:solidFill>
              </a:defRPr>
            </a:lvl9pPr>
          </a:lstStyle>
          <a:p/>
        </p:txBody>
      </p:sp>
      <p:sp>
        <p:nvSpPr>
          <p:cNvPr id="207" name="Google Shape;207;p20"/>
          <p:cNvSpPr txBox="1"/>
          <p:nvPr>
            <p:ph idx="3" type="subTitle"/>
          </p:nvPr>
        </p:nvSpPr>
        <p:spPr>
          <a:xfrm flipH="1">
            <a:off x="6111743" y="2608038"/>
            <a:ext cx="2126100" cy="475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1800">
                <a:solidFill>
                  <a:schemeClr val="accent2"/>
                </a:solidFill>
                <a:latin typeface="Kanit"/>
                <a:ea typeface="Kanit"/>
                <a:cs typeface="Kanit"/>
                <a:sym typeface="Kanit"/>
              </a:defRPr>
            </a:lvl1pPr>
            <a:lvl2pPr lvl="1" rtl="0">
              <a:spcBef>
                <a:spcPts val="1200"/>
              </a:spcBef>
              <a:spcAft>
                <a:spcPts val="0"/>
              </a:spcAft>
              <a:buNone/>
              <a:defRPr b="1" sz="1800">
                <a:solidFill>
                  <a:schemeClr val="accent2"/>
                </a:solidFill>
                <a:latin typeface="Kanit"/>
                <a:ea typeface="Kanit"/>
                <a:cs typeface="Kanit"/>
                <a:sym typeface="Kanit"/>
              </a:defRPr>
            </a:lvl2pPr>
            <a:lvl3pPr lvl="2" rtl="0">
              <a:spcBef>
                <a:spcPts val="1200"/>
              </a:spcBef>
              <a:spcAft>
                <a:spcPts val="0"/>
              </a:spcAft>
              <a:buNone/>
              <a:defRPr b="1" sz="1800">
                <a:solidFill>
                  <a:schemeClr val="accent2"/>
                </a:solidFill>
                <a:latin typeface="Kanit"/>
                <a:ea typeface="Kanit"/>
                <a:cs typeface="Kanit"/>
                <a:sym typeface="Kanit"/>
              </a:defRPr>
            </a:lvl3pPr>
            <a:lvl4pPr lvl="3" rtl="0">
              <a:spcBef>
                <a:spcPts val="1200"/>
              </a:spcBef>
              <a:spcAft>
                <a:spcPts val="0"/>
              </a:spcAft>
              <a:buNone/>
              <a:defRPr b="1" sz="1800">
                <a:solidFill>
                  <a:schemeClr val="accent2"/>
                </a:solidFill>
                <a:latin typeface="Kanit"/>
                <a:ea typeface="Kanit"/>
                <a:cs typeface="Kanit"/>
                <a:sym typeface="Kanit"/>
              </a:defRPr>
            </a:lvl4pPr>
            <a:lvl5pPr lvl="4" rtl="0">
              <a:spcBef>
                <a:spcPts val="1200"/>
              </a:spcBef>
              <a:spcAft>
                <a:spcPts val="0"/>
              </a:spcAft>
              <a:buNone/>
              <a:defRPr b="1" sz="1800">
                <a:solidFill>
                  <a:schemeClr val="accent2"/>
                </a:solidFill>
                <a:latin typeface="Kanit"/>
                <a:ea typeface="Kanit"/>
                <a:cs typeface="Kanit"/>
                <a:sym typeface="Kanit"/>
              </a:defRPr>
            </a:lvl5pPr>
            <a:lvl6pPr lvl="5" rtl="0">
              <a:spcBef>
                <a:spcPts val="1200"/>
              </a:spcBef>
              <a:spcAft>
                <a:spcPts val="0"/>
              </a:spcAft>
              <a:buNone/>
              <a:defRPr b="1" sz="1800">
                <a:solidFill>
                  <a:schemeClr val="accent2"/>
                </a:solidFill>
                <a:latin typeface="Kanit"/>
                <a:ea typeface="Kanit"/>
                <a:cs typeface="Kanit"/>
                <a:sym typeface="Kanit"/>
              </a:defRPr>
            </a:lvl6pPr>
            <a:lvl7pPr lvl="6" rtl="0">
              <a:spcBef>
                <a:spcPts val="1200"/>
              </a:spcBef>
              <a:spcAft>
                <a:spcPts val="0"/>
              </a:spcAft>
              <a:buNone/>
              <a:defRPr b="1" sz="1800">
                <a:solidFill>
                  <a:schemeClr val="accent2"/>
                </a:solidFill>
                <a:latin typeface="Kanit"/>
                <a:ea typeface="Kanit"/>
                <a:cs typeface="Kanit"/>
                <a:sym typeface="Kanit"/>
              </a:defRPr>
            </a:lvl7pPr>
            <a:lvl8pPr lvl="7" rtl="0">
              <a:spcBef>
                <a:spcPts val="1200"/>
              </a:spcBef>
              <a:spcAft>
                <a:spcPts val="0"/>
              </a:spcAft>
              <a:buNone/>
              <a:defRPr b="1" sz="1800">
                <a:solidFill>
                  <a:schemeClr val="accent2"/>
                </a:solidFill>
                <a:latin typeface="Kanit"/>
                <a:ea typeface="Kanit"/>
                <a:cs typeface="Kanit"/>
                <a:sym typeface="Kanit"/>
              </a:defRPr>
            </a:lvl8pPr>
            <a:lvl9pPr lvl="8" rtl="0">
              <a:spcBef>
                <a:spcPts val="1200"/>
              </a:spcBef>
              <a:spcAft>
                <a:spcPts val="1200"/>
              </a:spcAft>
              <a:buNone/>
              <a:defRPr b="1" sz="1800">
                <a:solidFill>
                  <a:schemeClr val="accent2"/>
                </a:solidFill>
                <a:latin typeface="Kanit"/>
                <a:ea typeface="Kanit"/>
                <a:cs typeface="Kanit"/>
                <a:sym typeface="Kanit"/>
              </a:defRPr>
            </a:lvl9pPr>
          </a:lstStyle>
          <a:p/>
        </p:txBody>
      </p:sp>
      <p:sp>
        <p:nvSpPr>
          <p:cNvPr id="208" name="Google Shape;208;p20"/>
          <p:cNvSpPr txBox="1"/>
          <p:nvPr>
            <p:ph idx="4" type="subTitle"/>
          </p:nvPr>
        </p:nvSpPr>
        <p:spPr>
          <a:xfrm flipH="1">
            <a:off x="6111743" y="2975838"/>
            <a:ext cx="2124000" cy="61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rgbClr val="0258A1"/>
                </a:solidFill>
              </a:defRPr>
            </a:lvl1pPr>
            <a:lvl2pPr lvl="1" rtl="0">
              <a:lnSpc>
                <a:spcPct val="100000"/>
              </a:lnSpc>
              <a:spcBef>
                <a:spcPts val="0"/>
              </a:spcBef>
              <a:spcAft>
                <a:spcPts val="0"/>
              </a:spcAft>
              <a:buNone/>
              <a:defRPr sz="1400">
                <a:solidFill>
                  <a:srgbClr val="0258A1"/>
                </a:solidFill>
              </a:defRPr>
            </a:lvl2pPr>
            <a:lvl3pPr lvl="2" rtl="0">
              <a:lnSpc>
                <a:spcPct val="100000"/>
              </a:lnSpc>
              <a:spcBef>
                <a:spcPts val="0"/>
              </a:spcBef>
              <a:spcAft>
                <a:spcPts val="0"/>
              </a:spcAft>
              <a:buNone/>
              <a:defRPr sz="1400">
                <a:solidFill>
                  <a:srgbClr val="0258A1"/>
                </a:solidFill>
              </a:defRPr>
            </a:lvl3pPr>
            <a:lvl4pPr lvl="3" rtl="0">
              <a:lnSpc>
                <a:spcPct val="100000"/>
              </a:lnSpc>
              <a:spcBef>
                <a:spcPts val="0"/>
              </a:spcBef>
              <a:spcAft>
                <a:spcPts val="0"/>
              </a:spcAft>
              <a:buNone/>
              <a:defRPr sz="1400">
                <a:solidFill>
                  <a:srgbClr val="0258A1"/>
                </a:solidFill>
              </a:defRPr>
            </a:lvl4pPr>
            <a:lvl5pPr lvl="4" rtl="0">
              <a:lnSpc>
                <a:spcPct val="100000"/>
              </a:lnSpc>
              <a:spcBef>
                <a:spcPts val="0"/>
              </a:spcBef>
              <a:spcAft>
                <a:spcPts val="0"/>
              </a:spcAft>
              <a:buNone/>
              <a:defRPr sz="1400">
                <a:solidFill>
                  <a:srgbClr val="0258A1"/>
                </a:solidFill>
              </a:defRPr>
            </a:lvl5pPr>
            <a:lvl6pPr lvl="5" rtl="0">
              <a:lnSpc>
                <a:spcPct val="100000"/>
              </a:lnSpc>
              <a:spcBef>
                <a:spcPts val="0"/>
              </a:spcBef>
              <a:spcAft>
                <a:spcPts val="0"/>
              </a:spcAft>
              <a:buNone/>
              <a:defRPr sz="1400">
                <a:solidFill>
                  <a:srgbClr val="0258A1"/>
                </a:solidFill>
              </a:defRPr>
            </a:lvl6pPr>
            <a:lvl7pPr lvl="6" rtl="0">
              <a:lnSpc>
                <a:spcPct val="100000"/>
              </a:lnSpc>
              <a:spcBef>
                <a:spcPts val="0"/>
              </a:spcBef>
              <a:spcAft>
                <a:spcPts val="0"/>
              </a:spcAft>
              <a:buNone/>
              <a:defRPr sz="1400">
                <a:solidFill>
                  <a:srgbClr val="0258A1"/>
                </a:solidFill>
              </a:defRPr>
            </a:lvl7pPr>
            <a:lvl8pPr lvl="7" rtl="0">
              <a:lnSpc>
                <a:spcPct val="100000"/>
              </a:lnSpc>
              <a:spcBef>
                <a:spcPts val="0"/>
              </a:spcBef>
              <a:spcAft>
                <a:spcPts val="0"/>
              </a:spcAft>
              <a:buNone/>
              <a:defRPr sz="1400">
                <a:solidFill>
                  <a:srgbClr val="0258A1"/>
                </a:solidFill>
              </a:defRPr>
            </a:lvl8pPr>
            <a:lvl9pPr lvl="8" rtl="0">
              <a:lnSpc>
                <a:spcPct val="100000"/>
              </a:lnSpc>
              <a:spcBef>
                <a:spcPts val="0"/>
              </a:spcBef>
              <a:spcAft>
                <a:spcPts val="0"/>
              </a:spcAft>
              <a:buNone/>
              <a:defRPr sz="1400">
                <a:solidFill>
                  <a:srgbClr val="0258A1"/>
                </a:solidFill>
              </a:defRPr>
            </a:lvl9pPr>
          </a:lstStyle>
          <a:p/>
        </p:txBody>
      </p:sp>
      <p:sp>
        <p:nvSpPr>
          <p:cNvPr id="209" name="Google Shape;209;p20"/>
          <p:cNvSpPr txBox="1"/>
          <p:nvPr>
            <p:ph idx="5" type="subTitle"/>
          </p:nvPr>
        </p:nvSpPr>
        <p:spPr>
          <a:xfrm>
            <a:off x="1025442" y="3627106"/>
            <a:ext cx="2120100" cy="4755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b="1" sz="1800">
                <a:solidFill>
                  <a:srgbClr val="E94A4E"/>
                </a:solidFill>
                <a:latin typeface="Kanit"/>
                <a:ea typeface="Kanit"/>
                <a:cs typeface="Kanit"/>
                <a:sym typeface="Kanit"/>
              </a:defRPr>
            </a:lvl1pPr>
            <a:lvl2pPr lvl="1" rtl="0" algn="r">
              <a:spcBef>
                <a:spcPts val="1200"/>
              </a:spcBef>
              <a:spcAft>
                <a:spcPts val="0"/>
              </a:spcAft>
              <a:buNone/>
              <a:defRPr b="1" sz="1800">
                <a:solidFill>
                  <a:srgbClr val="E94A4E"/>
                </a:solidFill>
                <a:latin typeface="Kanit"/>
                <a:ea typeface="Kanit"/>
                <a:cs typeface="Kanit"/>
                <a:sym typeface="Kanit"/>
              </a:defRPr>
            </a:lvl2pPr>
            <a:lvl3pPr lvl="2" rtl="0" algn="r">
              <a:spcBef>
                <a:spcPts val="1200"/>
              </a:spcBef>
              <a:spcAft>
                <a:spcPts val="0"/>
              </a:spcAft>
              <a:buNone/>
              <a:defRPr b="1" sz="1800">
                <a:solidFill>
                  <a:srgbClr val="E94A4E"/>
                </a:solidFill>
                <a:latin typeface="Kanit"/>
                <a:ea typeface="Kanit"/>
                <a:cs typeface="Kanit"/>
                <a:sym typeface="Kanit"/>
              </a:defRPr>
            </a:lvl3pPr>
            <a:lvl4pPr lvl="3" rtl="0" algn="r">
              <a:spcBef>
                <a:spcPts val="1200"/>
              </a:spcBef>
              <a:spcAft>
                <a:spcPts val="0"/>
              </a:spcAft>
              <a:buNone/>
              <a:defRPr b="1" sz="1800">
                <a:solidFill>
                  <a:srgbClr val="E94A4E"/>
                </a:solidFill>
                <a:latin typeface="Kanit"/>
                <a:ea typeface="Kanit"/>
                <a:cs typeface="Kanit"/>
                <a:sym typeface="Kanit"/>
              </a:defRPr>
            </a:lvl4pPr>
            <a:lvl5pPr lvl="4" rtl="0" algn="r">
              <a:spcBef>
                <a:spcPts val="1200"/>
              </a:spcBef>
              <a:spcAft>
                <a:spcPts val="0"/>
              </a:spcAft>
              <a:buNone/>
              <a:defRPr b="1" sz="1800">
                <a:solidFill>
                  <a:srgbClr val="E94A4E"/>
                </a:solidFill>
                <a:latin typeface="Kanit"/>
                <a:ea typeface="Kanit"/>
                <a:cs typeface="Kanit"/>
                <a:sym typeface="Kanit"/>
              </a:defRPr>
            </a:lvl5pPr>
            <a:lvl6pPr lvl="5" rtl="0" algn="r">
              <a:spcBef>
                <a:spcPts val="1200"/>
              </a:spcBef>
              <a:spcAft>
                <a:spcPts val="0"/>
              </a:spcAft>
              <a:buNone/>
              <a:defRPr b="1" sz="1800">
                <a:solidFill>
                  <a:srgbClr val="E94A4E"/>
                </a:solidFill>
                <a:latin typeface="Kanit"/>
                <a:ea typeface="Kanit"/>
                <a:cs typeface="Kanit"/>
                <a:sym typeface="Kanit"/>
              </a:defRPr>
            </a:lvl6pPr>
            <a:lvl7pPr lvl="6" rtl="0" algn="r">
              <a:spcBef>
                <a:spcPts val="1200"/>
              </a:spcBef>
              <a:spcAft>
                <a:spcPts val="0"/>
              </a:spcAft>
              <a:buNone/>
              <a:defRPr b="1" sz="1800">
                <a:solidFill>
                  <a:srgbClr val="E94A4E"/>
                </a:solidFill>
                <a:latin typeface="Kanit"/>
                <a:ea typeface="Kanit"/>
                <a:cs typeface="Kanit"/>
                <a:sym typeface="Kanit"/>
              </a:defRPr>
            </a:lvl7pPr>
            <a:lvl8pPr lvl="7" rtl="0" algn="r">
              <a:spcBef>
                <a:spcPts val="1200"/>
              </a:spcBef>
              <a:spcAft>
                <a:spcPts val="0"/>
              </a:spcAft>
              <a:buNone/>
              <a:defRPr b="1" sz="1800">
                <a:solidFill>
                  <a:srgbClr val="E94A4E"/>
                </a:solidFill>
                <a:latin typeface="Kanit"/>
                <a:ea typeface="Kanit"/>
                <a:cs typeface="Kanit"/>
                <a:sym typeface="Kanit"/>
              </a:defRPr>
            </a:lvl8pPr>
            <a:lvl9pPr lvl="8" rtl="0" algn="r">
              <a:spcBef>
                <a:spcPts val="1200"/>
              </a:spcBef>
              <a:spcAft>
                <a:spcPts val="1200"/>
              </a:spcAft>
              <a:buNone/>
              <a:defRPr b="1" sz="1800">
                <a:solidFill>
                  <a:srgbClr val="E94A4E"/>
                </a:solidFill>
                <a:latin typeface="Kanit"/>
                <a:ea typeface="Kanit"/>
                <a:cs typeface="Kanit"/>
                <a:sym typeface="Kanit"/>
              </a:defRPr>
            </a:lvl9pPr>
          </a:lstStyle>
          <a:p/>
        </p:txBody>
      </p:sp>
      <p:sp>
        <p:nvSpPr>
          <p:cNvPr id="210" name="Google Shape;210;p20"/>
          <p:cNvSpPr txBox="1"/>
          <p:nvPr>
            <p:ph idx="6" type="subTitle"/>
          </p:nvPr>
        </p:nvSpPr>
        <p:spPr>
          <a:xfrm>
            <a:off x="1027542" y="3994900"/>
            <a:ext cx="2118000" cy="613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None/>
              <a:defRPr sz="1400">
                <a:solidFill>
                  <a:srgbClr val="0258A1"/>
                </a:solidFill>
              </a:defRPr>
            </a:lvl1pPr>
            <a:lvl2pPr lvl="1" rtl="0" algn="r">
              <a:lnSpc>
                <a:spcPct val="100000"/>
              </a:lnSpc>
              <a:spcBef>
                <a:spcPts val="0"/>
              </a:spcBef>
              <a:spcAft>
                <a:spcPts val="0"/>
              </a:spcAft>
              <a:buNone/>
              <a:defRPr sz="1400">
                <a:solidFill>
                  <a:srgbClr val="0258A1"/>
                </a:solidFill>
              </a:defRPr>
            </a:lvl2pPr>
            <a:lvl3pPr lvl="2" rtl="0" algn="r">
              <a:lnSpc>
                <a:spcPct val="100000"/>
              </a:lnSpc>
              <a:spcBef>
                <a:spcPts val="0"/>
              </a:spcBef>
              <a:spcAft>
                <a:spcPts val="0"/>
              </a:spcAft>
              <a:buNone/>
              <a:defRPr sz="1400">
                <a:solidFill>
                  <a:srgbClr val="0258A1"/>
                </a:solidFill>
              </a:defRPr>
            </a:lvl3pPr>
            <a:lvl4pPr lvl="3" rtl="0" algn="r">
              <a:lnSpc>
                <a:spcPct val="100000"/>
              </a:lnSpc>
              <a:spcBef>
                <a:spcPts val="0"/>
              </a:spcBef>
              <a:spcAft>
                <a:spcPts val="0"/>
              </a:spcAft>
              <a:buNone/>
              <a:defRPr sz="1400">
                <a:solidFill>
                  <a:srgbClr val="0258A1"/>
                </a:solidFill>
              </a:defRPr>
            </a:lvl4pPr>
            <a:lvl5pPr lvl="4" rtl="0" algn="r">
              <a:lnSpc>
                <a:spcPct val="100000"/>
              </a:lnSpc>
              <a:spcBef>
                <a:spcPts val="0"/>
              </a:spcBef>
              <a:spcAft>
                <a:spcPts val="0"/>
              </a:spcAft>
              <a:buNone/>
              <a:defRPr sz="1400">
                <a:solidFill>
                  <a:srgbClr val="0258A1"/>
                </a:solidFill>
              </a:defRPr>
            </a:lvl5pPr>
            <a:lvl6pPr lvl="5" rtl="0" algn="r">
              <a:lnSpc>
                <a:spcPct val="100000"/>
              </a:lnSpc>
              <a:spcBef>
                <a:spcPts val="0"/>
              </a:spcBef>
              <a:spcAft>
                <a:spcPts val="0"/>
              </a:spcAft>
              <a:buNone/>
              <a:defRPr sz="1400">
                <a:solidFill>
                  <a:srgbClr val="0258A1"/>
                </a:solidFill>
              </a:defRPr>
            </a:lvl6pPr>
            <a:lvl7pPr lvl="6" rtl="0" algn="r">
              <a:lnSpc>
                <a:spcPct val="100000"/>
              </a:lnSpc>
              <a:spcBef>
                <a:spcPts val="0"/>
              </a:spcBef>
              <a:spcAft>
                <a:spcPts val="0"/>
              </a:spcAft>
              <a:buNone/>
              <a:defRPr sz="1400">
                <a:solidFill>
                  <a:srgbClr val="0258A1"/>
                </a:solidFill>
              </a:defRPr>
            </a:lvl7pPr>
            <a:lvl8pPr lvl="7" rtl="0" algn="r">
              <a:lnSpc>
                <a:spcPct val="100000"/>
              </a:lnSpc>
              <a:spcBef>
                <a:spcPts val="0"/>
              </a:spcBef>
              <a:spcAft>
                <a:spcPts val="0"/>
              </a:spcAft>
              <a:buNone/>
              <a:defRPr sz="1400">
                <a:solidFill>
                  <a:srgbClr val="0258A1"/>
                </a:solidFill>
              </a:defRPr>
            </a:lvl8pPr>
            <a:lvl9pPr lvl="8" rtl="0" algn="r">
              <a:lnSpc>
                <a:spcPct val="100000"/>
              </a:lnSpc>
              <a:spcBef>
                <a:spcPts val="0"/>
              </a:spcBef>
              <a:spcAft>
                <a:spcPts val="0"/>
              </a:spcAft>
              <a:buNone/>
              <a:defRPr sz="1400">
                <a:solidFill>
                  <a:srgbClr val="0258A1"/>
                </a:solidFill>
              </a:defRPr>
            </a:lvl9pPr>
          </a:lstStyle>
          <a:p/>
        </p:txBody>
      </p:sp>
      <p:sp>
        <p:nvSpPr>
          <p:cNvPr id="211" name="Google Shape;211;p20"/>
          <p:cNvSpPr/>
          <p:nvPr/>
        </p:nvSpPr>
        <p:spPr>
          <a:xfrm rot="10224549">
            <a:off x="6537309" y="3773653"/>
            <a:ext cx="3300268" cy="2479679"/>
          </a:xfrm>
          <a:custGeom>
            <a:rect b="b" l="l" r="r" t="t"/>
            <a:pathLst>
              <a:path extrusionOk="0" h="46512" w="61904">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rot="1917792">
            <a:off x="7083006" y="-1583046"/>
            <a:ext cx="2852691" cy="2122580"/>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rot="-4175609">
            <a:off x="6426512" y="2820396"/>
            <a:ext cx="3366482" cy="2833274"/>
          </a:xfrm>
          <a:custGeom>
            <a:rect b="b" l="l" r="r" t="t"/>
            <a:pathLst>
              <a:path extrusionOk="0" h="113324" w="134651">
                <a:moveTo>
                  <a:pt x="0" y="0"/>
                </a:moveTo>
                <a:cubicBezTo>
                  <a:pt x="3302" y="16516"/>
                  <a:pt x="9002" y="34087"/>
                  <a:pt x="20909" y="45999"/>
                </a:cubicBezTo>
                <a:cubicBezTo>
                  <a:pt x="31608" y="56703"/>
                  <a:pt x="44064" y="65495"/>
                  <a:pt x="55617" y="75271"/>
                </a:cubicBezTo>
                <a:cubicBezTo>
                  <a:pt x="70821" y="88137"/>
                  <a:pt x="88858" y="97869"/>
                  <a:pt x="107470" y="104961"/>
                </a:cubicBezTo>
                <a:cubicBezTo>
                  <a:pt x="116328" y="108336"/>
                  <a:pt x="125172" y="113324"/>
                  <a:pt x="134651" y="113324"/>
                </a:cubicBezTo>
              </a:path>
            </a:pathLst>
          </a:custGeom>
          <a:noFill/>
          <a:ln cap="flat" cmpd="sng" w="19050">
            <a:solidFill>
              <a:srgbClr val="0258A1"/>
            </a:solidFill>
            <a:prstDash val="solid"/>
            <a:round/>
            <a:headEnd len="med" w="med" type="none"/>
            <a:tailEnd len="med" w="med" type="none"/>
          </a:ln>
        </p:spPr>
      </p:sp>
      <p:sp>
        <p:nvSpPr>
          <p:cNvPr id="214" name="Google Shape;214;p20"/>
          <p:cNvSpPr/>
          <p:nvPr/>
        </p:nvSpPr>
        <p:spPr>
          <a:xfrm rot="-4175609">
            <a:off x="7748489" y="3385514"/>
            <a:ext cx="2090979" cy="985386"/>
          </a:xfrm>
          <a:custGeom>
            <a:rect b="b" l="l" r="r" t="t"/>
            <a:pathLst>
              <a:path extrusionOk="0" h="39413" w="83634">
                <a:moveTo>
                  <a:pt x="0" y="11396"/>
                </a:moveTo>
                <a:cubicBezTo>
                  <a:pt x="11311" y="85"/>
                  <a:pt x="32403" y="-2911"/>
                  <a:pt x="47253" y="3033"/>
                </a:cubicBezTo>
                <a:cubicBezTo>
                  <a:pt x="58188" y="7410"/>
                  <a:pt x="67075" y="16417"/>
                  <a:pt x="74434" y="25614"/>
                </a:cubicBezTo>
                <a:cubicBezTo>
                  <a:pt x="77888" y="29931"/>
                  <a:pt x="83634" y="33885"/>
                  <a:pt x="83634" y="39413"/>
                </a:cubicBezTo>
              </a:path>
            </a:pathLst>
          </a:custGeom>
          <a:noFill/>
          <a:ln cap="flat" cmpd="sng" w="19050">
            <a:solidFill>
              <a:srgbClr val="0258A1"/>
            </a:solidFill>
            <a:prstDash val="solid"/>
            <a:round/>
            <a:headEnd len="med" w="med" type="none"/>
            <a:tailEnd len="med" w="med" type="none"/>
          </a:ln>
        </p:spPr>
      </p:sp>
      <p:sp>
        <p:nvSpPr>
          <p:cNvPr id="215" name="Google Shape;215;p20"/>
          <p:cNvSpPr/>
          <p:nvPr/>
        </p:nvSpPr>
        <p:spPr>
          <a:xfrm>
            <a:off x="6732550" y="-345000"/>
            <a:ext cx="3052650" cy="878175"/>
          </a:xfrm>
          <a:custGeom>
            <a:rect b="b" l="l" r="r" t="t"/>
            <a:pathLst>
              <a:path extrusionOk="0" h="35127" w="122106">
                <a:moveTo>
                  <a:pt x="0" y="0"/>
                </a:moveTo>
                <a:cubicBezTo>
                  <a:pt x="2514" y="12578"/>
                  <a:pt x="15858" y="23413"/>
                  <a:pt x="28436" y="25927"/>
                </a:cubicBezTo>
                <a:cubicBezTo>
                  <a:pt x="47440" y="29726"/>
                  <a:pt x="67377" y="21926"/>
                  <a:pt x="86561" y="24672"/>
                </a:cubicBezTo>
                <a:cubicBezTo>
                  <a:pt x="98787" y="26422"/>
                  <a:pt x="111057" y="29609"/>
                  <a:pt x="122106" y="35127"/>
                </a:cubicBezTo>
              </a:path>
            </a:pathLst>
          </a:custGeom>
          <a:noFill/>
          <a:ln cap="flat" cmpd="sng" w="19050">
            <a:solidFill>
              <a:srgbClr val="E94A4E"/>
            </a:solidFill>
            <a:prstDash val="solid"/>
            <a:round/>
            <a:headEnd len="med" w="med" type="none"/>
            <a:tailEnd len="med" w="med"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151134" y="3222325"/>
            <a:ext cx="3713947" cy="1916607"/>
          </a:xfrm>
          <a:custGeom>
            <a:rect b="b" l="l" r="r" t="t"/>
            <a:pathLst>
              <a:path extrusionOk="0" h="34245" w="66359">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2916371">
            <a:off x="6504795" y="-907599"/>
            <a:ext cx="3851968" cy="2894203"/>
          </a:xfrm>
          <a:custGeom>
            <a:rect b="b" l="l" r="r" t="t"/>
            <a:pathLst>
              <a:path extrusionOk="0" h="46512" w="61904">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990050" y="-563675"/>
            <a:ext cx="3367925" cy="2508350"/>
          </a:xfrm>
          <a:custGeom>
            <a:rect b="b" l="l" r="r" t="t"/>
            <a:pathLst>
              <a:path extrusionOk="0" h="100334" w="134717">
                <a:moveTo>
                  <a:pt x="0" y="0"/>
                </a:moveTo>
                <a:cubicBezTo>
                  <a:pt x="5867" y="8803"/>
                  <a:pt x="10445" y="18586"/>
                  <a:pt x="17473" y="26493"/>
                </a:cubicBezTo>
                <a:cubicBezTo>
                  <a:pt x="41141" y="53121"/>
                  <a:pt x="70904" y="75742"/>
                  <a:pt x="103715" y="89624"/>
                </a:cubicBezTo>
                <a:cubicBezTo>
                  <a:pt x="113784" y="93884"/>
                  <a:pt x="123784" y="100334"/>
                  <a:pt x="134717" y="100334"/>
                </a:cubicBezTo>
              </a:path>
            </a:pathLst>
          </a:custGeom>
          <a:noFill/>
          <a:ln cap="flat" cmpd="sng" w="19050">
            <a:solidFill>
              <a:srgbClr val="0258A1"/>
            </a:solidFill>
            <a:prstDash val="solid"/>
            <a:round/>
            <a:headEnd len="med" w="med" type="none"/>
            <a:tailEnd len="med" w="med" type="none"/>
          </a:ln>
        </p:spPr>
      </p:sp>
      <p:sp>
        <p:nvSpPr>
          <p:cNvPr id="22" name="Google Shape;22;p3"/>
          <p:cNvSpPr/>
          <p:nvPr/>
        </p:nvSpPr>
        <p:spPr>
          <a:xfrm>
            <a:off x="-338200" y="3452475"/>
            <a:ext cx="2395600" cy="1789675"/>
          </a:xfrm>
          <a:custGeom>
            <a:rect b="b" l="l" r="r" t="t"/>
            <a:pathLst>
              <a:path extrusionOk="0" h="71587" w="95824">
                <a:moveTo>
                  <a:pt x="0" y="0"/>
                </a:moveTo>
                <a:cubicBezTo>
                  <a:pt x="4285" y="8569"/>
                  <a:pt x="12329" y="16139"/>
                  <a:pt x="21419" y="19165"/>
                </a:cubicBezTo>
                <a:cubicBezTo>
                  <a:pt x="30023" y="22029"/>
                  <a:pt x="39678" y="19787"/>
                  <a:pt x="48476" y="21984"/>
                </a:cubicBezTo>
                <a:cubicBezTo>
                  <a:pt x="57453" y="24225"/>
                  <a:pt x="65057" y="30317"/>
                  <a:pt x="72713" y="35512"/>
                </a:cubicBezTo>
                <a:cubicBezTo>
                  <a:pt x="81114" y="41213"/>
                  <a:pt x="89418" y="49336"/>
                  <a:pt x="91878" y="59186"/>
                </a:cubicBezTo>
                <a:cubicBezTo>
                  <a:pt x="92929" y="63395"/>
                  <a:pt x="91486" y="71587"/>
                  <a:pt x="95824" y="71587"/>
                </a:cubicBezTo>
              </a:path>
            </a:pathLst>
          </a:custGeom>
          <a:noFill/>
          <a:ln cap="flat" cmpd="sng" w="19050">
            <a:solidFill>
              <a:srgbClr val="E94A4E"/>
            </a:solidFill>
            <a:prstDash val="solid"/>
            <a:round/>
            <a:headEnd len="med" w="med" type="none"/>
            <a:tailEnd len="med" w="med" type="none"/>
          </a:ln>
        </p:spPr>
      </p:sp>
      <p:sp>
        <p:nvSpPr>
          <p:cNvPr id="23" name="Google Shape;23;p3"/>
          <p:cNvSpPr/>
          <p:nvPr/>
        </p:nvSpPr>
        <p:spPr>
          <a:xfrm>
            <a:off x="648293" y="4037275"/>
            <a:ext cx="422600" cy="1465550"/>
          </a:xfrm>
          <a:custGeom>
            <a:rect b="b" l="l" r="r" t="t"/>
            <a:pathLst>
              <a:path extrusionOk="0" h="58622" w="16904">
                <a:moveTo>
                  <a:pt x="13351" y="0"/>
                </a:moveTo>
                <a:cubicBezTo>
                  <a:pt x="9511" y="1281"/>
                  <a:pt x="4322" y="1142"/>
                  <a:pt x="2077" y="4510"/>
                </a:cubicBezTo>
                <a:cubicBezTo>
                  <a:pt x="-225" y="7964"/>
                  <a:pt x="-363" y="12973"/>
                  <a:pt x="950" y="16910"/>
                </a:cubicBezTo>
                <a:cubicBezTo>
                  <a:pt x="3178" y="23591"/>
                  <a:pt x="14787" y="24660"/>
                  <a:pt x="16169" y="31566"/>
                </a:cubicBezTo>
                <a:cubicBezTo>
                  <a:pt x="17425" y="37841"/>
                  <a:pt x="16595" y="44523"/>
                  <a:pt x="15042" y="50731"/>
                </a:cubicBezTo>
                <a:cubicBezTo>
                  <a:pt x="14364" y="53441"/>
                  <a:pt x="10250" y="56645"/>
                  <a:pt x="12223" y="58622"/>
                </a:cubicBezTo>
              </a:path>
            </a:pathLst>
          </a:custGeom>
          <a:noFill/>
          <a:ln cap="flat" cmpd="sng" w="19050">
            <a:solidFill>
              <a:srgbClr val="E94A4E"/>
            </a:solidFill>
            <a:prstDash val="solid"/>
            <a:round/>
            <a:headEnd len="med" w="med" type="none"/>
            <a:tailEnd len="med" w="med" type="none"/>
          </a:ln>
        </p:spPr>
      </p:sp>
      <p:sp>
        <p:nvSpPr>
          <p:cNvPr id="24" name="Google Shape;24;p3"/>
          <p:cNvSpPr txBox="1"/>
          <p:nvPr>
            <p:ph type="title"/>
          </p:nvPr>
        </p:nvSpPr>
        <p:spPr>
          <a:xfrm>
            <a:off x="1094225" y="2074650"/>
            <a:ext cx="3477900" cy="1160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E94A4E"/>
              </a:buClr>
              <a:buSzPts val="3600"/>
              <a:buFont typeface="Kanit"/>
              <a:buNone/>
              <a:defRPr b="1" sz="5000">
                <a:solidFill>
                  <a:srgbClr val="E94A4E"/>
                </a:solidFill>
                <a:latin typeface="Kanit"/>
                <a:ea typeface="Kanit"/>
                <a:cs typeface="Kanit"/>
                <a:sym typeface="Kanit"/>
              </a:defRPr>
            </a:lvl1pPr>
            <a:lvl2pPr lvl="1" rtl="0" algn="ct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2pPr>
            <a:lvl3pPr lvl="2" rtl="0" algn="ct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3pPr>
            <a:lvl4pPr lvl="3" rtl="0" algn="ct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4pPr>
            <a:lvl5pPr lvl="4" rtl="0" algn="ct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5pPr>
            <a:lvl6pPr lvl="5" rtl="0" algn="ct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6pPr>
            <a:lvl7pPr lvl="6" rtl="0" algn="ct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7pPr>
            <a:lvl8pPr lvl="7" rtl="0" algn="ct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8pPr>
            <a:lvl9pPr lvl="8" rtl="0" algn="ct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9pPr>
          </a:lstStyle>
          <a:p/>
        </p:txBody>
      </p:sp>
      <p:sp>
        <p:nvSpPr>
          <p:cNvPr id="25" name="Google Shape;25;p3"/>
          <p:cNvSpPr txBox="1"/>
          <p:nvPr>
            <p:ph hasCustomPrompt="1" idx="2" type="title"/>
          </p:nvPr>
        </p:nvSpPr>
        <p:spPr>
          <a:xfrm>
            <a:off x="1458575" y="1019175"/>
            <a:ext cx="839400" cy="733500"/>
          </a:xfrm>
          <a:prstGeom prst="rect">
            <a:avLst/>
          </a:prstGeom>
          <a:solidFill>
            <a:srgbClr val="E94A4E"/>
          </a:solidFill>
        </p:spPr>
        <p:txBody>
          <a:bodyPr anchorCtr="0" anchor="ctr" bIns="91425" lIns="91425" spcFirstLastPara="1" rIns="91425" wrap="square" tIns="91425">
            <a:normAutofit/>
          </a:bodyPr>
          <a:lstStyle>
            <a:lvl1pPr lvl="0" rtl="0">
              <a:spcBef>
                <a:spcPts val="0"/>
              </a:spcBef>
              <a:spcAft>
                <a:spcPts val="0"/>
              </a:spcAft>
              <a:buClr>
                <a:srgbClr val="E94A4E"/>
              </a:buClr>
              <a:buSzPts val="4800"/>
              <a:buFont typeface="Kanit"/>
              <a:buNone/>
              <a:defRPr b="1" sz="4800">
                <a:solidFill>
                  <a:srgbClr val="E3F1FE"/>
                </a:solidFill>
                <a:latin typeface="Kanit"/>
                <a:ea typeface="Kanit"/>
                <a:cs typeface="Kanit"/>
                <a:sym typeface="Kanit"/>
              </a:defRPr>
            </a:lvl1pPr>
            <a:lvl2pPr lvl="1"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2pPr>
            <a:lvl3pPr lvl="2"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3pPr>
            <a:lvl4pPr lvl="3"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4pPr>
            <a:lvl5pPr lvl="4"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5pPr>
            <a:lvl6pPr lvl="5"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6pPr>
            <a:lvl7pPr lvl="6"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7pPr>
            <a:lvl8pPr lvl="7"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8pPr>
            <a:lvl9pPr lvl="8"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9pPr>
          </a:lstStyle>
          <a:p>
            <a:r>
              <a:t>xx%</a:t>
            </a:r>
          </a:p>
        </p:txBody>
      </p:sp>
      <p:sp>
        <p:nvSpPr>
          <p:cNvPr id="26" name="Google Shape;26;p3"/>
          <p:cNvSpPr txBox="1"/>
          <p:nvPr>
            <p:ph idx="1" type="subTitle"/>
          </p:nvPr>
        </p:nvSpPr>
        <p:spPr>
          <a:xfrm>
            <a:off x="1094225" y="3438250"/>
            <a:ext cx="2993100" cy="609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216" name="Shape 216"/>
        <p:cNvGrpSpPr/>
        <p:nvPr/>
      </p:nvGrpSpPr>
      <p:grpSpPr>
        <a:xfrm>
          <a:off x="0" y="0"/>
          <a:ext cx="0" cy="0"/>
          <a:chOff x="0" y="0"/>
          <a:chExt cx="0" cy="0"/>
        </a:xfrm>
      </p:grpSpPr>
      <p:sp>
        <p:nvSpPr>
          <p:cNvPr id="217" name="Google Shape;217;p21"/>
          <p:cNvSpPr/>
          <p:nvPr/>
        </p:nvSpPr>
        <p:spPr>
          <a:xfrm rot="4468851">
            <a:off x="-1696618" y="2947357"/>
            <a:ext cx="4486184" cy="4066236"/>
          </a:xfrm>
          <a:custGeom>
            <a:rect b="b" l="l" r="r" t="t"/>
            <a:pathLst>
              <a:path extrusionOk="0" h="58532" w="64577">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rot="1178721">
            <a:off x="-783946" y="3319730"/>
            <a:ext cx="4777642" cy="2843575"/>
          </a:xfrm>
          <a:custGeom>
            <a:rect b="b" l="l" r="r" t="t"/>
            <a:pathLst>
              <a:path extrusionOk="0" h="113742" w="191104">
                <a:moveTo>
                  <a:pt x="191104" y="113742"/>
                </a:moveTo>
                <a:cubicBezTo>
                  <a:pt x="185999" y="93309"/>
                  <a:pt x="170556" y="70758"/>
                  <a:pt x="150123" y="65653"/>
                </a:cubicBezTo>
                <a:cubicBezTo>
                  <a:pt x="138183" y="62670"/>
                  <a:pt x="125994" y="70636"/>
                  <a:pt x="114160" y="74016"/>
                </a:cubicBezTo>
                <a:cubicBezTo>
                  <a:pt x="102901" y="77232"/>
                  <a:pt x="90293" y="76816"/>
                  <a:pt x="79034" y="73598"/>
                </a:cubicBezTo>
                <a:cubicBezTo>
                  <a:pt x="70224" y="71080"/>
                  <a:pt x="63298" y="64130"/>
                  <a:pt x="56035" y="58544"/>
                </a:cubicBezTo>
                <a:cubicBezTo>
                  <a:pt x="41107" y="47063"/>
                  <a:pt x="27219" y="34030"/>
                  <a:pt x="15054" y="19654"/>
                </a:cubicBezTo>
                <a:cubicBezTo>
                  <a:pt x="9723" y="13354"/>
                  <a:pt x="5835" y="5835"/>
                  <a:pt x="0" y="0"/>
                </a:cubicBezTo>
              </a:path>
            </a:pathLst>
          </a:custGeom>
          <a:noFill/>
          <a:ln cap="flat" cmpd="sng" w="19050">
            <a:solidFill>
              <a:srgbClr val="E94A4E"/>
            </a:solidFill>
            <a:prstDash val="solid"/>
            <a:round/>
            <a:headEnd len="med" w="med" type="none"/>
            <a:tailEnd len="med" w="med" type="none"/>
          </a:ln>
        </p:spPr>
      </p:sp>
      <p:sp>
        <p:nvSpPr>
          <p:cNvPr id="219" name="Google Shape;219;p21"/>
          <p:cNvSpPr/>
          <p:nvPr/>
        </p:nvSpPr>
        <p:spPr>
          <a:xfrm rot="1178721">
            <a:off x="-539751" y="4289993"/>
            <a:ext cx="961784" cy="1735440"/>
          </a:xfrm>
          <a:custGeom>
            <a:rect b="b" l="l" r="r" t="t"/>
            <a:pathLst>
              <a:path extrusionOk="0" h="69417" w="38471">
                <a:moveTo>
                  <a:pt x="38471" y="0"/>
                </a:moveTo>
                <a:cubicBezTo>
                  <a:pt x="14815" y="11842"/>
                  <a:pt x="0" y="42962"/>
                  <a:pt x="0" y="69417"/>
                </a:cubicBezTo>
              </a:path>
            </a:pathLst>
          </a:custGeom>
          <a:noFill/>
          <a:ln cap="flat" cmpd="sng" w="19050">
            <a:solidFill>
              <a:srgbClr val="E94A4E"/>
            </a:solidFill>
            <a:prstDash val="solid"/>
            <a:round/>
            <a:headEnd len="med" w="med" type="none"/>
            <a:tailEnd len="med" w="med" type="none"/>
          </a:ln>
        </p:spPr>
      </p:sp>
      <p:sp>
        <p:nvSpPr>
          <p:cNvPr id="220" name="Google Shape;220;p21"/>
          <p:cNvSpPr/>
          <p:nvPr/>
        </p:nvSpPr>
        <p:spPr>
          <a:xfrm rot="1917792">
            <a:off x="7125281" y="-1273021"/>
            <a:ext cx="2852691" cy="2122580"/>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txBox="1"/>
          <p:nvPr>
            <p:ph type="title"/>
          </p:nvPr>
        </p:nvSpPr>
        <p:spPr>
          <a:xfrm>
            <a:off x="713225" y="539500"/>
            <a:ext cx="7717500" cy="686400"/>
          </a:xfrm>
          <a:prstGeom prst="rect">
            <a:avLst/>
          </a:prstGeom>
        </p:spPr>
        <p:txBody>
          <a:bodyPr anchorCtr="0" anchor="t" bIns="91425" lIns="91425" spcFirstLastPara="1" rIns="91425" wrap="square" tIns="91425">
            <a:normAutofit/>
          </a:bodyPr>
          <a:lstStyle>
            <a:lvl1pPr lv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222" name="Google Shape;222;p21"/>
          <p:cNvSpPr txBox="1"/>
          <p:nvPr>
            <p:ph idx="1" type="subTitle"/>
          </p:nvPr>
        </p:nvSpPr>
        <p:spPr>
          <a:xfrm>
            <a:off x="4911550" y="2185174"/>
            <a:ext cx="3246600" cy="478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rgbClr val="0258A1"/>
                </a:solidFill>
                <a:latin typeface="Montserrat"/>
                <a:ea typeface="Montserrat"/>
                <a:cs typeface="Montserrat"/>
                <a:sym typeface="Montserrat"/>
              </a:defRPr>
            </a:lvl1pPr>
            <a:lvl2pPr lvl="1" rtl="0" algn="ctr">
              <a:spcBef>
                <a:spcPts val="1200"/>
              </a:spcBef>
              <a:spcAft>
                <a:spcPts val="0"/>
              </a:spcAft>
              <a:buNone/>
              <a:defRPr sz="1400">
                <a:solidFill>
                  <a:srgbClr val="0258A1"/>
                </a:solidFill>
                <a:latin typeface="Montserrat"/>
                <a:ea typeface="Montserrat"/>
                <a:cs typeface="Montserrat"/>
                <a:sym typeface="Montserrat"/>
              </a:defRPr>
            </a:lvl2pPr>
            <a:lvl3pPr lvl="2" rtl="0" algn="ctr">
              <a:spcBef>
                <a:spcPts val="1200"/>
              </a:spcBef>
              <a:spcAft>
                <a:spcPts val="0"/>
              </a:spcAft>
              <a:buNone/>
              <a:defRPr sz="1400">
                <a:solidFill>
                  <a:srgbClr val="0258A1"/>
                </a:solidFill>
                <a:latin typeface="Montserrat"/>
                <a:ea typeface="Montserrat"/>
                <a:cs typeface="Montserrat"/>
                <a:sym typeface="Montserrat"/>
              </a:defRPr>
            </a:lvl3pPr>
            <a:lvl4pPr lvl="3" rtl="0" algn="ctr">
              <a:spcBef>
                <a:spcPts val="1200"/>
              </a:spcBef>
              <a:spcAft>
                <a:spcPts val="0"/>
              </a:spcAft>
              <a:buNone/>
              <a:defRPr sz="1400">
                <a:solidFill>
                  <a:srgbClr val="0258A1"/>
                </a:solidFill>
                <a:latin typeface="Montserrat"/>
                <a:ea typeface="Montserrat"/>
                <a:cs typeface="Montserrat"/>
                <a:sym typeface="Montserrat"/>
              </a:defRPr>
            </a:lvl4pPr>
            <a:lvl5pPr lvl="4" rtl="0" algn="ctr">
              <a:spcBef>
                <a:spcPts val="1200"/>
              </a:spcBef>
              <a:spcAft>
                <a:spcPts val="0"/>
              </a:spcAft>
              <a:buNone/>
              <a:defRPr sz="1400">
                <a:solidFill>
                  <a:srgbClr val="0258A1"/>
                </a:solidFill>
                <a:latin typeface="Montserrat"/>
                <a:ea typeface="Montserrat"/>
                <a:cs typeface="Montserrat"/>
                <a:sym typeface="Montserrat"/>
              </a:defRPr>
            </a:lvl5pPr>
            <a:lvl6pPr lvl="5" rtl="0" algn="ctr">
              <a:spcBef>
                <a:spcPts val="1200"/>
              </a:spcBef>
              <a:spcAft>
                <a:spcPts val="0"/>
              </a:spcAft>
              <a:buNone/>
              <a:defRPr sz="1400">
                <a:solidFill>
                  <a:srgbClr val="0258A1"/>
                </a:solidFill>
                <a:latin typeface="Montserrat"/>
                <a:ea typeface="Montserrat"/>
                <a:cs typeface="Montserrat"/>
                <a:sym typeface="Montserrat"/>
              </a:defRPr>
            </a:lvl6pPr>
            <a:lvl7pPr lvl="6" rtl="0" algn="ctr">
              <a:spcBef>
                <a:spcPts val="1200"/>
              </a:spcBef>
              <a:spcAft>
                <a:spcPts val="0"/>
              </a:spcAft>
              <a:buNone/>
              <a:defRPr sz="1400">
                <a:solidFill>
                  <a:srgbClr val="0258A1"/>
                </a:solidFill>
                <a:latin typeface="Montserrat"/>
                <a:ea typeface="Montserrat"/>
                <a:cs typeface="Montserrat"/>
                <a:sym typeface="Montserrat"/>
              </a:defRPr>
            </a:lvl7pPr>
            <a:lvl8pPr lvl="7" rtl="0" algn="ctr">
              <a:spcBef>
                <a:spcPts val="1200"/>
              </a:spcBef>
              <a:spcAft>
                <a:spcPts val="0"/>
              </a:spcAft>
              <a:buNone/>
              <a:defRPr sz="1400">
                <a:solidFill>
                  <a:srgbClr val="0258A1"/>
                </a:solidFill>
                <a:latin typeface="Montserrat"/>
                <a:ea typeface="Montserrat"/>
                <a:cs typeface="Montserrat"/>
                <a:sym typeface="Montserrat"/>
              </a:defRPr>
            </a:lvl8pPr>
            <a:lvl9pPr lvl="8" rtl="0" algn="ctr">
              <a:spcBef>
                <a:spcPts val="1200"/>
              </a:spcBef>
              <a:spcAft>
                <a:spcPts val="1200"/>
              </a:spcAft>
              <a:buNone/>
              <a:defRPr sz="1400">
                <a:solidFill>
                  <a:srgbClr val="0258A1"/>
                </a:solidFill>
                <a:latin typeface="Montserrat"/>
                <a:ea typeface="Montserrat"/>
                <a:cs typeface="Montserrat"/>
                <a:sym typeface="Montserrat"/>
              </a:defRPr>
            </a:lvl9pPr>
          </a:lstStyle>
          <a:p/>
        </p:txBody>
      </p:sp>
      <p:sp>
        <p:nvSpPr>
          <p:cNvPr id="223" name="Google Shape;223;p21"/>
          <p:cNvSpPr txBox="1"/>
          <p:nvPr>
            <p:ph hasCustomPrompt="1" idx="2" type="title"/>
          </p:nvPr>
        </p:nvSpPr>
        <p:spPr>
          <a:xfrm>
            <a:off x="4911525" y="1232700"/>
            <a:ext cx="3246600" cy="686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1pPr>
            <a:lvl2pPr lvl="1"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2pPr>
            <a:lvl3pPr lvl="2"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3pPr>
            <a:lvl4pPr lvl="3"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4pPr>
            <a:lvl5pPr lvl="4"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5pPr>
            <a:lvl6pPr lvl="5"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6pPr>
            <a:lvl7pPr lvl="6"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7pPr>
            <a:lvl8pPr lvl="7"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8pPr>
            <a:lvl9pPr lvl="8"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9pPr>
          </a:lstStyle>
          <a:p>
            <a:r>
              <a:t>xx%</a:t>
            </a:r>
          </a:p>
        </p:txBody>
      </p:sp>
      <p:sp>
        <p:nvSpPr>
          <p:cNvPr id="224" name="Google Shape;224;p21"/>
          <p:cNvSpPr txBox="1"/>
          <p:nvPr>
            <p:ph idx="3" type="subTitle"/>
          </p:nvPr>
        </p:nvSpPr>
        <p:spPr>
          <a:xfrm>
            <a:off x="985825" y="3048774"/>
            <a:ext cx="3246600" cy="478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rgbClr val="0258A1"/>
                </a:solidFill>
                <a:latin typeface="Montserrat"/>
                <a:ea typeface="Montserrat"/>
                <a:cs typeface="Montserrat"/>
                <a:sym typeface="Montserrat"/>
              </a:defRPr>
            </a:lvl1pPr>
            <a:lvl2pPr lvl="1" rtl="0" algn="ctr">
              <a:spcBef>
                <a:spcPts val="1200"/>
              </a:spcBef>
              <a:spcAft>
                <a:spcPts val="0"/>
              </a:spcAft>
              <a:buNone/>
              <a:defRPr sz="1400">
                <a:solidFill>
                  <a:srgbClr val="0258A1"/>
                </a:solidFill>
                <a:latin typeface="Montserrat"/>
                <a:ea typeface="Montserrat"/>
                <a:cs typeface="Montserrat"/>
                <a:sym typeface="Montserrat"/>
              </a:defRPr>
            </a:lvl2pPr>
            <a:lvl3pPr lvl="2" rtl="0" algn="ctr">
              <a:spcBef>
                <a:spcPts val="1200"/>
              </a:spcBef>
              <a:spcAft>
                <a:spcPts val="0"/>
              </a:spcAft>
              <a:buNone/>
              <a:defRPr sz="1400">
                <a:solidFill>
                  <a:srgbClr val="0258A1"/>
                </a:solidFill>
                <a:latin typeface="Montserrat"/>
                <a:ea typeface="Montserrat"/>
                <a:cs typeface="Montserrat"/>
                <a:sym typeface="Montserrat"/>
              </a:defRPr>
            </a:lvl3pPr>
            <a:lvl4pPr lvl="3" rtl="0" algn="ctr">
              <a:spcBef>
                <a:spcPts val="1200"/>
              </a:spcBef>
              <a:spcAft>
                <a:spcPts val="0"/>
              </a:spcAft>
              <a:buNone/>
              <a:defRPr sz="1400">
                <a:solidFill>
                  <a:srgbClr val="0258A1"/>
                </a:solidFill>
                <a:latin typeface="Montserrat"/>
                <a:ea typeface="Montserrat"/>
                <a:cs typeface="Montserrat"/>
                <a:sym typeface="Montserrat"/>
              </a:defRPr>
            </a:lvl4pPr>
            <a:lvl5pPr lvl="4" rtl="0" algn="ctr">
              <a:spcBef>
                <a:spcPts val="1200"/>
              </a:spcBef>
              <a:spcAft>
                <a:spcPts val="0"/>
              </a:spcAft>
              <a:buNone/>
              <a:defRPr sz="1400">
                <a:solidFill>
                  <a:srgbClr val="0258A1"/>
                </a:solidFill>
                <a:latin typeface="Montserrat"/>
                <a:ea typeface="Montserrat"/>
                <a:cs typeface="Montserrat"/>
                <a:sym typeface="Montserrat"/>
              </a:defRPr>
            </a:lvl5pPr>
            <a:lvl6pPr lvl="5" rtl="0" algn="ctr">
              <a:spcBef>
                <a:spcPts val="1200"/>
              </a:spcBef>
              <a:spcAft>
                <a:spcPts val="0"/>
              </a:spcAft>
              <a:buNone/>
              <a:defRPr sz="1400">
                <a:solidFill>
                  <a:srgbClr val="0258A1"/>
                </a:solidFill>
                <a:latin typeface="Montserrat"/>
                <a:ea typeface="Montserrat"/>
                <a:cs typeface="Montserrat"/>
                <a:sym typeface="Montserrat"/>
              </a:defRPr>
            </a:lvl6pPr>
            <a:lvl7pPr lvl="6" rtl="0" algn="ctr">
              <a:spcBef>
                <a:spcPts val="1200"/>
              </a:spcBef>
              <a:spcAft>
                <a:spcPts val="0"/>
              </a:spcAft>
              <a:buNone/>
              <a:defRPr sz="1400">
                <a:solidFill>
                  <a:srgbClr val="0258A1"/>
                </a:solidFill>
                <a:latin typeface="Montserrat"/>
                <a:ea typeface="Montserrat"/>
                <a:cs typeface="Montserrat"/>
                <a:sym typeface="Montserrat"/>
              </a:defRPr>
            </a:lvl7pPr>
            <a:lvl8pPr lvl="7" rtl="0" algn="ctr">
              <a:spcBef>
                <a:spcPts val="1200"/>
              </a:spcBef>
              <a:spcAft>
                <a:spcPts val="0"/>
              </a:spcAft>
              <a:buNone/>
              <a:defRPr sz="1400">
                <a:solidFill>
                  <a:srgbClr val="0258A1"/>
                </a:solidFill>
                <a:latin typeface="Montserrat"/>
                <a:ea typeface="Montserrat"/>
                <a:cs typeface="Montserrat"/>
                <a:sym typeface="Montserrat"/>
              </a:defRPr>
            </a:lvl8pPr>
            <a:lvl9pPr lvl="8" rtl="0" algn="ctr">
              <a:spcBef>
                <a:spcPts val="1200"/>
              </a:spcBef>
              <a:spcAft>
                <a:spcPts val="1200"/>
              </a:spcAft>
              <a:buNone/>
              <a:defRPr sz="1400">
                <a:solidFill>
                  <a:srgbClr val="0258A1"/>
                </a:solidFill>
                <a:latin typeface="Montserrat"/>
                <a:ea typeface="Montserrat"/>
                <a:cs typeface="Montserrat"/>
                <a:sym typeface="Montserrat"/>
              </a:defRPr>
            </a:lvl9pPr>
          </a:lstStyle>
          <a:p/>
        </p:txBody>
      </p:sp>
      <p:sp>
        <p:nvSpPr>
          <p:cNvPr id="225" name="Google Shape;225;p21"/>
          <p:cNvSpPr txBox="1"/>
          <p:nvPr>
            <p:ph hasCustomPrompt="1" idx="4" type="title"/>
          </p:nvPr>
        </p:nvSpPr>
        <p:spPr>
          <a:xfrm>
            <a:off x="985800" y="2106400"/>
            <a:ext cx="3246600" cy="686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1pPr>
            <a:lvl2pPr lvl="1"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2pPr>
            <a:lvl3pPr lvl="2"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3pPr>
            <a:lvl4pPr lvl="3"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4pPr>
            <a:lvl5pPr lvl="4"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5pPr>
            <a:lvl6pPr lvl="5"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6pPr>
            <a:lvl7pPr lvl="6"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7pPr>
            <a:lvl8pPr lvl="7"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8pPr>
            <a:lvl9pPr lvl="8"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9pPr>
          </a:lstStyle>
          <a:p>
            <a:r>
              <a:t>xx%</a:t>
            </a:r>
          </a:p>
        </p:txBody>
      </p:sp>
      <p:sp>
        <p:nvSpPr>
          <p:cNvPr id="226" name="Google Shape;226;p21"/>
          <p:cNvSpPr txBox="1"/>
          <p:nvPr>
            <p:ph idx="5" type="subTitle"/>
          </p:nvPr>
        </p:nvSpPr>
        <p:spPr>
          <a:xfrm>
            <a:off x="4911538" y="3926849"/>
            <a:ext cx="3246600" cy="478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rgbClr val="0258A1"/>
                </a:solidFill>
                <a:latin typeface="Montserrat"/>
                <a:ea typeface="Montserrat"/>
                <a:cs typeface="Montserrat"/>
                <a:sym typeface="Montserrat"/>
              </a:defRPr>
            </a:lvl1pPr>
            <a:lvl2pPr lvl="1" rtl="0" algn="ctr">
              <a:spcBef>
                <a:spcPts val="1200"/>
              </a:spcBef>
              <a:spcAft>
                <a:spcPts val="0"/>
              </a:spcAft>
              <a:buNone/>
              <a:defRPr sz="1400">
                <a:solidFill>
                  <a:srgbClr val="0258A1"/>
                </a:solidFill>
                <a:latin typeface="Montserrat"/>
                <a:ea typeface="Montserrat"/>
                <a:cs typeface="Montserrat"/>
                <a:sym typeface="Montserrat"/>
              </a:defRPr>
            </a:lvl2pPr>
            <a:lvl3pPr lvl="2" rtl="0" algn="ctr">
              <a:spcBef>
                <a:spcPts val="1200"/>
              </a:spcBef>
              <a:spcAft>
                <a:spcPts val="0"/>
              </a:spcAft>
              <a:buNone/>
              <a:defRPr sz="1400">
                <a:solidFill>
                  <a:srgbClr val="0258A1"/>
                </a:solidFill>
                <a:latin typeface="Montserrat"/>
                <a:ea typeface="Montserrat"/>
                <a:cs typeface="Montserrat"/>
                <a:sym typeface="Montserrat"/>
              </a:defRPr>
            </a:lvl3pPr>
            <a:lvl4pPr lvl="3" rtl="0" algn="ctr">
              <a:spcBef>
                <a:spcPts val="1200"/>
              </a:spcBef>
              <a:spcAft>
                <a:spcPts val="0"/>
              </a:spcAft>
              <a:buNone/>
              <a:defRPr sz="1400">
                <a:solidFill>
                  <a:srgbClr val="0258A1"/>
                </a:solidFill>
                <a:latin typeface="Montserrat"/>
                <a:ea typeface="Montserrat"/>
                <a:cs typeface="Montserrat"/>
                <a:sym typeface="Montserrat"/>
              </a:defRPr>
            </a:lvl4pPr>
            <a:lvl5pPr lvl="4" rtl="0" algn="ctr">
              <a:spcBef>
                <a:spcPts val="1200"/>
              </a:spcBef>
              <a:spcAft>
                <a:spcPts val="0"/>
              </a:spcAft>
              <a:buNone/>
              <a:defRPr sz="1400">
                <a:solidFill>
                  <a:srgbClr val="0258A1"/>
                </a:solidFill>
                <a:latin typeface="Montserrat"/>
                <a:ea typeface="Montserrat"/>
                <a:cs typeface="Montserrat"/>
                <a:sym typeface="Montserrat"/>
              </a:defRPr>
            </a:lvl5pPr>
            <a:lvl6pPr lvl="5" rtl="0" algn="ctr">
              <a:spcBef>
                <a:spcPts val="1200"/>
              </a:spcBef>
              <a:spcAft>
                <a:spcPts val="0"/>
              </a:spcAft>
              <a:buNone/>
              <a:defRPr sz="1400">
                <a:solidFill>
                  <a:srgbClr val="0258A1"/>
                </a:solidFill>
                <a:latin typeface="Montserrat"/>
                <a:ea typeface="Montserrat"/>
                <a:cs typeface="Montserrat"/>
                <a:sym typeface="Montserrat"/>
              </a:defRPr>
            </a:lvl6pPr>
            <a:lvl7pPr lvl="6" rtl="0" algn="ctr">
              <a:spcBef>
                <a:spcPts val="1200"/>
              </a:spcBef>
              <a:spcAft>
                <a:spcPts val="0"/>
              </a:spcAft>
              <a:buNone/>
              <a:defRPr sz="1400">
                <a:solidFill>
                  <a:srgbClr val="0258A1"/>
                </a:solidFill>
                <a:latin typeface="Montserrat"/>
                <a:ea typeface="Montserrat"/>
                <a:cs typeface="Montserrat"/>
                <a:sym typeface="Montserrat"/>
              </a:defRPr>
            </a:lvl7pPr>
            <a:lvl8pPr lvl="7" rtl="0" algn="ctr">
              <a:spcBef>
                <a:spcPts val="1200"/>
              </a:spcBef>
              <a:spcAft>
                <a:spcPts val="0"/>
              </a:spcAft>
              <a:buNone/>
              <a:defRPr sz="1400">
                <a:solidFill>
                  <a:srgbClr val="0258A1"/>
                </a:solidFill>
                <a:latin typeface="Montserrat"/>
                <a:ea typeface="Montserrat"/>
                <a:cs typeface="Montserrat"/>
                <a:sym typeface="Montserrat"/>
              </a:defRPr>
            </a:lvl8pPr>
            <a:lvl9pPr lvl="8" rtl="0" algn="ctr">
              <a:spcBef>
                <a:spcPts val="1200"/>
              </a:spcBef>
              <a:spcAft>
                <a:spcPts val="1200"/>
              </a:spcAft>
              <a:buNone/>
              <a:defRPr sz="1400">
                <a:solidFill>
                  <a:srgbClr val="0258A1"/>
                </a:solidFill>
                <a:latin typeface="Montserrat"/>
                <a:ea typeface="Montserrat"/>
                <a:cs typeface="Montserrat"/>
                <a:sym typeface="Montserrat"/>
              </a:defRPr>
            </a:lvl9pPr>
          </a:lstStyle>
          <a:p/>
        </p:txBody>
      </p:sp>
      <p:sp>
        <p:nvSpPr>
          <p:cNvPr id="227" name="Google Shape;227;p21"/>
          <p:cNvSpPr txBox="1"/>
          <p:nvPr>
            <p:ph hasCustomPrompt="1" idx="6" type="title"/>
          </p:nvPr>
        </p:nvSpPr>
        <p:spPr>
          <a:xfrm>
            <a:off x="4911513" y="2974375"/>
            <a:ext cx="3246600" cy="686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1pPr>
            <a:lvl2pPr lvl="1"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2pPr>
            <a:lvl3pPr lvl="2"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3pPr>
            <a:lvl4pPr lvl="3"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4pPr>
            <a:lvl5pPr lvl="4"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5pPr>
            <a:lvl6pPr lvl="5"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6pPr>
            <a:lvl7pPr lvl="6"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7pPr>
            <a:lvl8pPr lvl="7"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8pPr>
            <a:lvl9pPr lvl="8"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28" name="Shape 228"/>
        <p:cNvGrpSpPr/>
        <p:nvPr/>
      </p:nvGrpSpPr>
      <p:grpSpPr>
        <a:xfrm>
          <a:off x="0" y="0"/>
          <a:ext cx="0" cy="0"/>
          <a:chOff x="0" y="0"/>
          <a:chExt cx="0" cy="0"/>
        </a:xfrm>
      </p:grpSpPr>
      <p:sp>
        <p:nvSpPr>
          <p:cNvPr id="229" name="Google Shape;229;p22"/>
          <p:cNvSpPr/>
          <p:nvPr/>
        </p:nvSpPr>
        <p:spPr>
          <a:xfrm flipH="1">
            <a:off x="5456711" y="3891514"/>
            <a:ext cx="3713947" cy="1887670"/>
          </a:xfrm>
          <a:custGeom>
            <a:rect b="b" l="l" r="r" t="t"/>
            <a:pathLst>
              <a:path extrusionOk="0" h="34245" w="66359">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rot="-7883629">
            <a:off x="-1594413" y="3466279"/>
            <a:ext cx="3851968" cy="2894203"/>
          </a:xfrm>
          <a:custGeom>
            <a:rect b="b" l="l" r="r" t="t"/>
            <a:pathLst>
              <a:path extrusionOk="0" h="46512" w="61904">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rot="10800000">
            <a:off x="-2090800" y="3030994"/>
            <a:ext cx="3367925" cy="2508350"/>
          </a:xfrm>
          <a:custGeom>
            <a:rect b="b" l="l" r="r" t="t"/>
            <a:pathLst>
              <a:path extrusionOk="0" h="100334" w="134717">
                <a:moveTo>
                  <a:pt x="0" y="0"/>
                </a:moveTo>
                <a:cubicBezTo>
                  <a:pt x="5867" y="8803"/>
                  <a:pt x="10445" y="18586"/>
                  <a:pt x="17473" y="26493"/>
                </a:cubicBezTo>
                <a:cubicBezTo>
                  <a:pt x="41141" y="53121"/>
                  <a:pt x="70904" y="75742"/>
                  <a:pt x="103715" y="89624"/>
                </a:cubicBezTo>
                <a:cubicBezTo>
                  <a:pt x="113784" y="93884"/>
                  <a:pt x="123784" y="100334"/>
                  <a:pt x="134717" y="100334"/>
                </a:cubicBezTo>
              </a:path>
            </a:pathLst>
          </a:custGeom>
          <a:noFill/>
          <a:ln cap="flat" cmpd="sng" w="19050">
            <a:solidFill>
              <a:srgbClr val="0258A1"/>
            </a:solidFill>
            <a:prstDash val="solid"/>
            <a:round/>
            <a:headEnd len="med" w="med" type="none"/>
            <a:tailEnd len="med" w="med" type="none"/>
          </a:ln>
        </p:spPr>
      </p:sp>
      <p:sp>
        <p:nvSpPr>
          <p:cNvPr id="232" name="Google Shape;232;p22"/>
          <p:cNvSpPr/>
          <p:nvPr/>
        </p:nvSpPr>
        <p:spPr>
          <a:xfrm flipH="1">
            <a:off x="6962125" y="4118192"/>
            <a:ext cx="2395600" cy="1762651"/>
          </a:xfrm>
          <a:custGeom>
            <a:rect b="b" l="l" r="r" t="t"/>
            <a:pathLst>
              <a:path extrusionOk="0" h="71587" w="95824">
                <a:moveTo>
                  <a:pt x="0" y="0"/>
                </a:moveTo>
                <a:cubicBezTo>
                  <a:pt x="4285" y="8569"/>
                  <a:pt x="12329" y="16139"/>
                  <a:pt x="21419" y="19165"/>
                </a:cubicBezTo>
                <a:cubicBezTo>
                  <a:pt x="30023" y="22029"/>
                  <a:pt x="39678" y="19787"/>
                  <a:pt x="48476" y="21984"/>
                </a:cubicBezTo>
                <a:cubicBezTo>
                  <a:pt x="57453" y="24225"/>
                  <a:pt x="65057" y="30317"/>
                  <a:pt x="72713" y="35512"/>
                </a:cubicBezTo>
                <a:cubicBezTo>
                  <a:pt x="81114" y="41213"/>
                  <a:pt x="89418" y="49336"/>
                  <a:pt x="91878" y="59186"/>
                </a:cubicBezTo>
                <a:cubicBezTo>
                  <a:pt x="92929" y="63395"/>
                  <a:pt x="91486" y="71587"/>
                  <a:pt x="95824" y="71587"/>
                </a:cubicBezTo>
              </a:path>
            </a:pathLst>
          </a:custGeom>
          <a:noFill/>
          <a:ln cap="flat" cmpd="sng" w="19050">
            <a:solidFill>
              <a:srgbClr val="E94A4E"/>
            </a:solidFill>
            <a:prstDash val="solid"/>
            <a:round/>
            <a:headEnd len="med" w="med" type="none"/>
            <a:tailEnd len="med" w="med" type="none"/>
          </a:ln>
        </p:spPr>
      </p:sp>
      <p:sp>
        <p:nvSpPr>
          <p:cNvPr id="233" name="Google Shape;233;p22"/>
          <p:cNvSpPr/>
          <p:nvPr/>
        </p:nvSpPr>
        <p:spPr>
          <a:xfrm flipH="1" rot="10800000">
            <a:off x="8183115" y="4638094"/>
            <a:ext cx="422600" cy="1443420"/>
          </a:xfrm>
          <a:custGeom>
            <a:rect b="b" l="l" r="r" t="t"/>
            <a:pathLst>
              <a:path extrusionOk="0" h="58622" w="16904">
                <a:moveTo>
                  <a:pt x="13351" y="0"/>
                </a:moveTo>
                <a:cubicBezTo>
                  <a:pt x="9511" y="1281"/>
                  <a:pt x="4322" y="1142"/>
                  <a:pt x="2077" y="4510"/>
                </a:cubicBezTo>
                <a:cubicBezTo>
                  <a:pt x="-225" y="7964"/>
                  <a:pt x="-363" y="12973"/>
                  <a:pt x="950" y="16910"/>
                </a:cubicBezTo>
                <a:cubicBezTo>
                  <a:pt x="3178" y="23591"/>
                  <a:pt x="14787" y="24660"/>
                  <a:pt x="16169" y="31566"/>
                </a:cubicBezTo>
                <a:cubicBezTo>
                  <a:pt x="17425" y="37841"/>
                  <a:pt x="16595" y="44523"/>
                  <a:pt x="15042" y="50731"/>
                </a:cubicBezTo>
                <a:cubicBezTo>
                  <a:pt x="14364" y="53441"/>
                  <a:pt x="10250" y="56645"/>
                  <a:pt x="12223" y="58622"/>
                </a:cubicBezTo>
              </a:path>
            </a:pathLst>
          </a:custGeom>
          <a:noFill/>
          <a:ln cap="flat" cmpd="sng" w="19050">
            <a:solidFill>
              <a:srgbClr val="E94A4E"/>
            </a:solidFill>
            <a:prstDash val="solid"/>
            <a:round/>
            <a:headEnd len="med" w="med" type="none"/>
            <a:tailEnd len="med" w="med" type="none"/>
          </a:ln>
        </p:spPr>
      </p:sp>
      <p:sp>
        <p:nvSpPr>
          <p:cNvPr id="234" name="Google Shape;234;p22"/>
          <p:cNvSpPr txBox="1"/>
          <p:nvPr>
            <p:ph type="title"/>
          </p:nvPr>
        </p:nvSpPr>
        <p:spPr>
          <a:xfrm>
            <a:off x="5105400" y="2074650"/>
            <a:ext cx="3318600" cy="11607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E94A4E"/>
              </a:buClr>
              <a:buSzPts val="3600"/>
              <a:buFont typeface="Kanit"/>
              <a:buNone/>
              <a:defRPr b="1" sz="5000">
                <a:solidFill>
                  <a:srgbClr val="E94A4E"/>
                </a:solidFill>
                <a:latin typeface="Kanit"/>
                <a:ea typeface="Kanit"/>
                <a:cs typeface="Kanit"/>
                <a:sym typeface="Kanit"/>
              </a:defRPr>
            </a:lvl1pPr>
            <a:lvl2pPr lvl="1" rtl="0" algn="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2pPr>
            <a:lvl3pPr lvl="2" rtl="0" algn="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3pPr>
            <a:lvl4pPr lvl="3" rtl="0" algn="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4pPr>
            <a:lvl5pPr lvl="4" rtl="0" algn="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5pPr>
            <a:lvl6pPr lvl="5" rtl="0" algn="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6pPr>
            <a:lvl7pPr lvl="6" rtl="0" algn="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7pPr>
            <a:lvl8pPr lvl="7" rtl="0" algn="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8pPr>
            <a:lvl9pPr lvl="8" rtl="0" algn="r">
              <a:spcBef>
                <a:spcPts val="0"/>
              </a:spcBef>
              <a:spcAft>
                <a:spcPts val="0"/>
              </a:spcAft>
              <a:buClr>
                <a:srgbClr val="E94A4E"/>
              </a:buClr>
              <a:buSzPts val="3600"/>
              <a:buFont typeface="Kanit"/>
              <a:buNone/>
              <a:defRPr b="1" sz="3600">
                <a:solidFill>
                  <a:srgbClr val="E94A4E"/>
                </a:solidFill>
                <a:latin typeface="Kanit"/>
                <a:ea typeface="Kanit"/>
                <a:cs typeface="Kanit"/>
                <a:sym typeface="Kanit"/>
              </a:defRPr>
            </a:lvl9pPr>
          </a:lstStyle>
          <a:p/>
        </p:txBody>
      </p:sp>
      <p:sp>
        <p:nvSpPr>
          <p:cNvPr id="235" name="Google Shape;235;p22"/>
          <p:cNvSpPr txBox="1"/>
          <p:nvPr>
            <p:ph hasCustomPrompt="1" idx="2" type="title"/>
          </p:nvPr>
        </p:nvSpPr>
        <p:spPr>
          <a:xfrm>
            <a:off x="7166925" y="1019175"/>
            <a:ext cx="839400" cy="733500"/>
          </a:xfrm>
          <a:prstGeom prst="rect">
            <a:avLst/>
          </a:prstGeom>
          <a:solidFill>
            <a:srgbClr val="E94A4E"/>
          </a:solidFill>
        </p:spPr>
        <p:txBody>
          <a:bodyPr anchorCtr="0" anchor="ctr" bIns="91425" lIns="91425" spcFirstLastPara="1" rIns="91425" wrap="square" tIns="91425">
            <a:normAutofit/>
          </a:bodyPr>
          <a:lstStyle>
            <a:lvl1pPr lvl="0" rtl="0">
              <a:spcBef>
                <a:spcPts val="0"/>
              </a:spcBef>
              <a:spcAft>
                <a:spcPts val="0"/>
              </a:spcAft>
              <a:buClr>
                <a:srgbClr val="E94A4E"/>
              </a:buClr>
              <a:buSzPts val="4800"/>
              <a:buFont typeface="Kanit"/>
              <a:buNone/>
              <a:defRPr b="1" sz="4800">
                <a:solidFill>
                  <a:srgbClr val="E3F1FE"/>
                </a:solidFill>
                <a:latin typeface="Kanit"/>
                <a:ea typeface="Kanit"/>
                <a:cs typeface="Kanit"/>
                <a:sym typeface="Kanit"/>
              </a:defRPr>
            </a:lvl1pPr>
            <a:lvl2pPr lvl="1"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2pPr>
            <a:lvl3pPr lvl="2"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3pPr>
            <a:lvl4pPr lvl="3"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4pPr>
            <a:lvl5pPr lvl="4"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5pPr>
            <a:lvl6pPr lvl="5"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6pPr>
            <a:lvl7pPr lvl="6"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7pPr>
            <a:lvl8pPr lvl="7"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8pPr>
            <a:lvl9pPr lvl="8" rtl="0" algn="ctr">
              <a:spcBef>
                <a:spcPts val="0"/>
              </a:spcBef>
              <a:spcAft>
                <a:spcPts val="0"/>
              </a:spcAft>
              <a:buClr>
                <a:srgbClr val="E94A4E"/>
              </a:buClr>
              <a:buSzPts val="4800"/>
              <a:buFont typeface="Kanit"/>
              <a:buNone/>
              <a:defRPr b="1" sz="4800">
                <a:solidFill>
                  <a:srgbClr val="E94A4E"/>
                </a:solidFill>
                <a:latin typeface="Kanit"/>
                <a:ea typeface="Kanit"/>
                <a:cs typeface="Kanit"/>
                <a:sym typeface="Kanit"/>
              </a:defRPr>
            </a:lvl9pPr>
          </a:lstStyle>
          <a:p>
            <a:r>
              <a:t>xx%</a:t>
            </a:r>
          </a:p>
        </p:txBody>
      </p:sp>
      <p:sp>
        <p:nvSpPr>
          <p:cNvPr id="236" name="Google Shape;236;p22"/>
          <p:cNvSpPr txBox="1"/>
          <p:nvPr>
            <p:ph idx="1" type="subTitle"/>
          </p:nvPr>
        </p:nvSpPr>
        <p:spPr>
          <a:xfrm>
            <a:off x="5707825" y="3209650"/>
            <a:ext cx="2716200" cy="657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237" name="Shape 237"/>
        <p:cNvGrpSpPr/>
        <p:nvPr/>
      </p:nvGrpSpPr>
      <p:grpSpPr>
        <a:xfrm>
          <a:off x="0" y="0"/>
          <a:ext cx="0" cy="0"/>
          <a:chOff x="0" y="0"/>
          <a:chExt cx="0" cy="0"/>
        </a:xfrm>
      </p:grpSpPr>
      <p:sp>
        <p:nvSpPr>
          <p:cNvPr id="238" name="Google Shape;238;p23"/>
          <p:cNvSpPr txBox="1"/>
          <p:nvPr>
            <p:ph type="title"/>
          </p:nvPr>
        </p:nvSpPr>
        <p:spPr>
          <a:xfrm>
            <a:off x="4722325" y="960838"/>
            <a:ext cx="3573600" cy="743400"/>
          </a:xfrm>
          <a:prstGeom prst="rect">
            <a:avLst/>
          </a:prstGeom>
        </p:spPr>
        <p:txBody>
          <a:bodyPr anchorCtr="0" anchor="t" bIns="91425" lIns="91425" spcFirstLastPara="1" rIns="91425" wrap="square" tIns="91425">
            <a:normAutofit/>
          </a:bodyPr>
          <a:lstStyle>
            <a:lvl1pPr lv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239" name="Google Shape;239;p23"/>
          <p:cNvSpPr txBox="1"/>
          <p:nvPr>
            <p:ph idx="1" type="subTitle"/>
          </p:nvPr>
        </p:nvSpPr>
        <p:spPr>
          <a:xfrm>
            <a:off x="4722325" y="1586163"/>
            <a:ext cx="3573600" cy="2596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1"/>
              </a:buClr>
              <a:buSzPts val="1400"/>
              <a:buFont typeface="Montserrat"/>
              <a:buChar char="●"/>
              <a:defRPr sz="1400">
                <a:solidFill>
                  <a:srgbClr val="0258A1"/>
                </a:solidFill>
                <a:latin typeface="Montserrat"/>
                <a:ea typeface="Montserrat"/>
                <a:cs typeface="Montserrat"/>
                <a:sym typeface="Montserrat"/>
              </a:defRPr>
            </a:lvl1pPr>
            <a:lvl2pPr lvl="1">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lvl="2">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lvl="3">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lvl="4">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lvl="5">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lvl="6">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lvl="7">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lvl="8">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p:txBody>
      </p:sp>
      <p:sp>
        <p:nvSpPr>
          <p:cNvPr id="240" name="Google Shape;240;p23"/>
          <p:cNvSpPr/>
          <p:nvPr/>
        </p:nvSpPr>
        <p:spPr>
          <a:xfrm flipH="1" rot="5400000">
            <a:off x="-1325411" y="1159939"/>
            <a:ext cx="3391088" cy="740246"/>
          </a:xfrm>
          <a:custGeom>
            <a:rect b="b" l="l" r="r" t="t"/>
            <a:pathLst>
              <a:path extrusionOk="0" h="20271" w="92862">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rot="4955450">
            <a:off x="7700428" y="72859"/>
            <a:ext cx="2498845" cy="1405402"/>
          </a:xfrm>
          <a:custGeom>
            <a:rect b="b" l="l" r="r" t="t"/>
            <a:pathLst>
              <a:path extrusionOk="0" h="34213" w="60828">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0" y="-331850"/>
            <a:ext cx="937500" cy="1952750"/>
          </a:xfrm>
          <a:custGeom>
            <a:rect b="b" l="l" r="r" t="t"/>
            <a:pathLst>
              <a:path extrusionOk="0" h="78110" w="37500">
                <a:moveTo>
                  <a:pt x="13784" y="0"/>
                </a:moveTo>
                <a:cubicBezTo>
                  <a:pt x="9594" y="8385"/>
                  <a:pt x="9691" y="20581"/>
                  <a:pt x="15316" y="28079"/>
                </a:cubicBezTo>
                <a:cubicBezTo>
                  <a:pt x="21599" y="36454"/>
                  <a:pt x="35971" y="40153"/>
                  <a:pt x="37268" y="50542"/>
                </a:cubicBezTo>
                <a:cubicBezTo>
                  <a:pt x="38196" y="57974"/>
                  <a:pt x="35091" y="66978"/>
                  <a:pt x="29100" y="71473"/>
                </a:cubicBezTo>
                <a:cubicBezTo>
                  <a:pt x="21142" y="77444"/>
                  <a:pt x="9949" y="78110"/>
                  <a:pt x="0" y="78110"/>
                </a:cubicBezTo>
              </a:path>
            </a:pathLst>
          </a:custGeom>
          <a:noFill/>
          <a:ln cap="flat" cmpd="sng" w="19050">
            <a:solidFill>
              <a:srgbClr val="E94A4E"/>
            </a:solidFill>
            <a:prstDash val="solid"/>
            <a:round/>
            <a:headEnd len="med" w="med" type="none"/>
            <a:tailEnd len="med" w="med" type="none"/>
          </a:ln>
        </p:spPr>
      </p:sp>
      <p:sp>
        <p:nvSpPr>
          <p:cNvPr id="243" name="Google Shape;243;p23"/>
          <p:cNvSpPr/>
          <p:nvPr/>
        </p:nvSpPr>
        <p:spPr>
          <a:xfrm>
            <a:off x="852540" y="-255250"/>
            <a:ext cx="370125" cy="1097600"/>
          </a:xfrm>
          <a:custGeom>
            <a:rect b="b" l="l" r="r" t="t"/>
            <a:pathLst>
              <a:path extrusionOk="0" h="43904" w="14805">
                <a:moveTo>
                  <a:pt x="2656" y="43904"/>
                </a:moveTo>
                <a:cubicBezTo>
                  <a:pt x="9162" y="42279"/>
                  <a:pt x="16026" y="34073"/>
                  <a:pt x="14398" y="27568"/>
                </a:cubicBezTo>
                <a:cubicBezTo>
                  <a:pt x="13049" y="22178"/>
                  <a:pt x="4969" y="21292"/>
                  <a:pt x="1634" y="16847"/>
                </a:cubicBezTo>
                <a:cubicBezTo>
                  <a:pt x="-1761" y="12322"/>
                  <a:pt x="1145" y="5059"/>
                  <a:pt x="3677" y="0"/>
                </a:cubicBezTo>
              </a:path>
            </a:pathLst>
          </a:custGeom>
          <a:noFill/>
          <a:ln cap="flat" cmpd="sng" w="19050">
            <a:solidFill>
              <a:srgbClr val="E94A4E"/>
            </a:solidFill>
            <a:prstDash val="solid"/>
            <a:round/>
            <a:headEnd len="med" w="med" type="none"/>
            <a:tailEnd len="med" w="med" type="none"/>
          </a:ln>
        </p:spPr>
      </p:sp>
      <p:sp>
        <p:nvSpPr>
          <p:cNvPr id="244" name="Google Shape;244;p23"/>
          <p:cNvSpPr/>
          <p:nvPr/>
        </p:nvSpPr>
        <p:spPr>
          <a:xfrm>
            <a:off x="8383202" y="-497750"/>
            <a:ext cx="1316700" cy="2935500"/>
          </a:xfrm>
          <a:custGeom>
            <a:rect b="b" l="l" r="r" t="t"/>
            <a:pathLst>
              <a:path extrusionOk="0" h="117420" w="52668">
                <a:moveTo>
                  <a:pt x="17442" y="0"/>
                </a:moveTo>
                <a:cubicBezTo>
                  <a:pt x="12755" y="4687"/>
                  <a:pt x="6780" y="8713"/>
                  <a:pt x="4169" y="14805"/>
                </a:cubicBezTo>
                <a:cubicBezTo>
                  <a:pt x="-800" y="26396"/>
                  <a:pt x="-935" y="40349"/>
                  <a:pt x="2126" y="52583"/>
                </a:cubicBezTo>
                <a:cubicBezTo>
                  <a:pt x="5236" y="65013"/>
                  <a:pt x="12469" y="76704"/>
                  <a:pt x="21526" y="85767"/>
                </a:cubicBezTo>
                <a:cubicBezTo>
                  <a:pt x="26939" y="91184"/>
                  <a:pt x="35119" y="93573"/>
                  <a:pt x="39905" y="99551"/>
                </a:cubicBezTo>
                <a:cubicBezTo>
                  <a:pt x="44479" y="105265"/>
                  <a:pt x="46122" y="114144"/>
                  <a:pt x="52668" y="117420"/>
                </a:cubicBezTo>
              </a:path>
            </a:pathLst>
          </a:custGeom>
          <a:noFill/>
          <a:ln cap="flat" cmpd="sng" w="19050">
            <a:solidFill>
              <a:srgbClr val="0258A1"/>
            </a:solidFill>
            <a:prstDash val="solid"/>
            <a:round/>
            <a:headEnd len="med" w="med" type="none"/>
            <a:tailEnd len="med" w="med" type="none"/>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245" name="Shape 245"/>
        <p:cNvGrpSpPr/>
        <p:nvPr/>
      </p:nvGrpSpPr>
      <p:grpSpPr>
        <a:xfrm>
          <a:off x="0" y="0"/>
          <a:ext cx="0" cy="0"/>
          <a:chOff x="0" y="0"/>
          <a:chExt cx="0" cy="0"/>
        </a:xfrm>
      </p:grpSpPr>
      <p:sp>
        <p:nvSpPr>
          <p:cNvPr id="246" name="Google Shape;246;p24"/>
          <p:cNvSpPr txBox="1"/>
          <p:nvPr>
            <p:ph type="title"/>
          </p:nvPr>
        </p:nvSpPr>
        <p:spPr>
          <a:xfrm>
            <a:off x="713225" y="539500"/>
            <a:ext cx="7717500" cy="727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247" name="Google Shape;247;p24"/>
          <p:cNvSpPr txBox="1"/>
          <p:nvPr>
            <p:ph idx="1" type="subTitle"/>
          </p:nvPr>
        </p:nvSpPr>
        <p:spPr>
          <a:xfrm>
            <a:off x="713225" y="1442200"/>
            <a:ext cx="3294300" cy="3166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1400"/>
              <a:buFont typeface="Montserrat"/>
              <a:buChar char="●"/>
              <a:defRPr sz="1400">
                <a:solidFill>
                  <a:srgbClr val="0258A1"/>
                </a:solidFill>
                <a:latin typeface="Montserrat"/>
                <a:ea typeface="Montserrat"/>
                <a:cs typeface="Montserrat"/>
                <a:sym typeface="Montserrat"/>
              </a:defRPr>
            </a:lvl1pPr>
            <a:lvl2pPr lvl="1"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lvl="2"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lvl="3"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lvl="4"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lvl="5"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lvl="6"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lvl="7"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lvl="8" rtl="0">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p:txBody>
      </p:sp>
      <p:sp>
        <p:nvSpPr>
          <p:cNvPr id="248" name="Google Shape;248;p24"/>
          <p:cNvSpPr/>
          <p:nvPr/>
        </p:nvSpPr>
        <p:spPr>
          <a:xfrm flipH="1">
            <a:off x="5364950" y="-590525"/>
            <a:ext cx="3875469" cy="1181055"/>
          </a:xfrm>
          <a:custGeom>
            <a:rect b="b" l="l" r="r" t="t"/>
            <a:pathLst>
              <a:path extrusionOk="0" h="26487" w="88892">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3290925" y="4532375"/>
            <a:ext cx="1987475" cy="1478805"/>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6687825" y="-599850"/>
            <a:ext cx="3063125" cy="1212475"/>
          </a:xfrm>
          <a:custGeom>
            <a:rect b="b" l="l" r="r" t="t"/>
            <a:pathLst>
              <a:path extrusionOk="0" h="48499" w="122525">
                <a:moveTo>
                  <a:pt x="0" y="0"/>
                </a:moveTo>
                <a:cubicBezTo>
                  <a:pt x="3004" y="10514"/>
                  <a:pt x="4741" y="22231"/>
                  <a:pt x="11742" y="30631"/>
                </a:cubicBezTo>
                <a:cubicBezTo>
                  <a:pt x="14919" y="34442"/>
                  <a:pt x="20067" y="36071"/>
                  <a:pt x="24505" y="38289"/>
                </a:cubicBezTo>
                <a:cubicBezTo>
                  <a:pt x="41456" y="46763"/>
                  <a:pt x="62351" y="45097"/>
                  <a:pt x="81173" y="42883"/>
                </a:cubicBezTo>
                <a:cubicBezTo>
                  <a:pt x="88321" y="42042"/>
                  <a:pt x="95473" y="39439"/>
                  <a:pt x="102615" y="40331"/>
                </a:cubicBezTo>
                <a:cubicBezTo>
                  <a:pt x="109733" y="41220"/>
                  <a:pt x="116110" y="45288"/>
                  <a:pt x="122525" y="48499"/>
                </a:cubicBezTo>
              </a:path>
            </a:pathLst>
          </a:custGeom>
          <a:noFill/>
          <a:ln cap="flat" cmpd="sng" w="19050">
            <a:solidFill>
              <a:srgbClr val="E94A4E"/>
            </a:solidFill>
            <a:prstDash val="solid"/>
            <a:round/>
            <a:headEnd len="med" w="med" type="none"/>
            <a:tailEnd len="med" w="med" type="none"/>
          </a:ln>
        </p:spPr>
      </p:sp>
      <p:sp>
        <p:nvSpPr>
          <p:cNvPr id="251" name="Google Shape;251;p24"/>
          <p:cNvSpPr/>
          <p:nvPr/>
        </p:nvSpPr>
        <p:spPr>
          <a:xfrm>
            <a:off x="3114175" y="4869506"/>
            <a:ext cx="2769575" cy="907250"/>
          </a:xfrm>
          <a:custGeom>
            <a:rect b="b" l="l" r="r" t="t"/>
            <a:pathLst>
              <a:path extrusionOk="0" h="36290" w="110783">
                <a:moveTo>
                  <a:pt x="0" y="26590"/>
                </a:moveTo>
                <a:cubicBezTo>
                  <a:pt x="8890" y="17700"/>
                  <a:pt x="17427" y="7264"/>
                  <a:pt x="29100" y="2596"/>
                </a:cubicBezTo>
                <a:cubicBezTo>
                  <a:pt x="42419" y="-2730"/>
                  <a:pt x="58376" y="1633"/>
                  <a:pt x="71984" y="6169"/>
                </a:cubicBezTo>
                <a:cubicBezTo>
                  <a:pt x="83091" y="9871"/>
                  <a:pt x="92931" y="17183"/>
                  <a:pt x="101594" y="25058"/>
                </a:cubicBezTo>
                <a:cubicBezTo>
                  <a:pt x="105173" y="28312"/>
                  <a:pt x="110783" y="31453"/>
                  <a:pt x="110783" y="36290"/>
                </a:cubicBezTo>
              </a:path>
            </a:pathLst>
          </a:custGeom>
          <a:noFill/>
          <a:ln cap="flat" cmpd="sng" w="19050">
            <a:solidFill>
              <a:srgbClr val="0258A1"/>
            </a:solidFill>
            <a:prstDash val="solid"/>
            <a:round/>
            <a:headEnd len="med" w="med" type="none"/>
            <a:tailEnd len="med" w="med" type="none"/>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1">
    <p:spTree>
      <p:nvGrpSpPr>
        <p:cNvPr id="252" name="Shape 252"/>
        <p:cNvGrpSpPr/>
        <p:nvPr/>
      </p:nvGrpSpPr>
      <p:grpSpPr>
        <a:xfrm>
          <a:off x="0" y="0"/>
          <a:ext cx="0" cy="0"/>
          <a:chOff x="0" y="0"/>
          <a:chExt cx="0" cy="0"/>
        </a:xfrm>
      </p:grpSpPr>
      <p:sp>
        <p:nvSpPr>
          <p:cNvPr id="253" name="Google Shape;253;p25"/>
          <p:cNvSpPr txBox="1"/>
          <p:nvPr>
            <p:ph type="title"/>
          </p:nvPr>
        </p:nvSpPr>
        <p:spPr>
          <a:xfrm>
            <a:off x="5066000" y="1758750"/>
            <a:ext cx="2986800" cy="798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254" name="Google Shape;254;p25"/>
          <p:cNvSpPr/>
          <p:nvPr/>
        </p:nvSpPr>
        <p:spPr>
          <a:xfrm flipH="1">
            <a:off x="5364950" y="-590525"/>
            <a:ext cx="3875469" cy="1181055"/>
          </a:xfrm>
          <a:custGeom>
            <a:rect b="b" l="l" r="r" t="t"/>
            <a:pathLst>
              <a:path extrusionOk="0" h="26487" w="88892">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3290925" y="4532375"/>
            <a:ext cx="1987475" cy="1478805"/>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6687825" y="-599850"/>
            <a:ext cx="3063125" cy="1212475"/>
          </a:xfrm>
          <a:custGeom>
            <a:rect b="b" l="l" r="r" t="t"/>
            <a:pathLst>
              <a:path extrusionOk="0" h="48499" w="122525">
                <a:moveTo>
                  <a:pt x="0" y="0"/>
                </a:moveTo>
                <a:cubicBezTo>
                  <a:pt x="3004" y="10514"/>
                  <a:pt x="4741" y="22231"/>
                  <a:pt x="11742" y="30631"/>
                </a:cubicBezTo>
                <a:cubicBezTo>
                  <a:pt x="14919" y="34442"/>
                  <a:pt x="20067" y="36071"/>
                  <a:pt x="24505" y="38289"/>
                </a:cubicBezTo>
                <a:cubicBezTo>
                  <a:pt x="41456" y="46763"/>
                  <a:pt x="62351" y="45097"/>
                  <a:pt x="81173" y="42883"/>
                </a:cubicBezTo>
                <a:cubicBezTo>
                  <a:pt x="88321" y="42042"/>
                  <a:pt x="95473" y="39439"/>
                  <a:pt x="102615" y="40331"/>
                </a:cubicBezTo>
                <a:cubicBezTo>
                  <a:pt x="109733" y="41220"/>
                  <a:pt x="116110" y="45288"/>
                  <a:pt x="122525" y="48499"/>
                </a:cubicBezTo>
              </a:path>
            </a:pathLst>
          </a:custGeom>
          <a:noFill/>
          <a:ln cap="flat" cmpd="sng" w="19050">
            <a:solidFill>
              <a:srgbClr val="E94A4E"/>
            </a:solidFill>
            <a:prstDash val="solid"/>
            <a:round/>
            <a:headEnd len="med" w="med" type="none"/>
            <a:tailEnd len="med" w="med" type="none"/>
          </a:ln>
        </p:spPr>
      </p:sp>
      <p:sp>
        <p:nvSpPr>
          <p:cNvPr id="257" name="Google Shape;257;p25"/>
          <p:cNvSpPr/>
          <p:nvPr/>
        </p:nvSpPr>
        <p:spPr>
          <a:xfrm>
            <a:off x="3114175" y="4869506"/>
            <a:ext cx="2769575" cy="907250"/>
          </a:xfrm>
          <a:custGeom>
            <a:rect b="b" l="l" r="r" t="t"/>
            <a:pathLst>
              <a:path extrusionOk="0" h="36290" w="110783">
                <a:moveTo>
                  <a:pt x="0" y="26590"/>
                </a:moveTo>
                <a:cubicBezTo>
                  <a:pt x="8890" y="17700"/>
                  <a:pt x="17427" y="7264"/>
                  <a:pt x="29100" y="2596"/>
                </a:cubicBezTo>
                <a:cubicBezTo>
                  <a:pt x="42419" y="-2730"/>
                  <a:pt x="58376" y="1633"/>
                  <a:pt x="71984" y="6169"/>
                </a:cubicBezTo>
                <a:cubicBezTo>
                  <a:pt x="83091" y="9871"/>
                  <a:pt x="92931" y="17183"/>
                  <a:pt x="101594" y="25058"/>
                </a:cubicBezTo>
                <a:cubicBezTo>
                  <a:pt x="105173" y="28312"/>
                  <a:pt x="110783" y="31453"/>
                  <a:pt x="110783" y="36290"/>
                </a:cubicBezTo>
              </a:path>
            </a:pathLst>
          </a:custGeom>
          <a:noFill/>
          <a:ln cap="flat" cmpd="sng" w="19050">
            <a:solidFill>
              <a:srgbClr val="0258A1"/>
            </a:solidFill>
            <a:prstDash val="solid"/>
            <a:round/>
            <a:headEnd len="med" w="med" type="none"/>
            <a:tailEnd len="med" w="med" type="none"/>
          </a:ln>
        </p:spPr>
      </p:sp>
      <p:sp>
        <p:nvSpPr>
          <p:cNvPr id="258" name="Google Shape;258;p25"/>
          <p:cNvSpPr txBox="1"/>
          <p:nvPr>
            <p:ph idx="1" type="subTitle"/>
          </p:nvPr>
        </p:nvSpPr>
        <p:spPr>
          <a:xfrm>
            <a:off x="5066000" y="2445600"/>
            <a:ext cx="2986800" cy="1271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_1_1_1">
    <p:spTree>
      <p:nvGrpSpPr>
        <p:cNvPr id="259" name="Shape 259"/>
        <p:cNvGrpSpPr/>
        <p:nvPr/>
      </p:nvGrpSpPr>
      <p:grpSpPr>
        <a:xfrm>
          <a:off x="0" y="0"/>
          <a:ext cx="0" cy="0"/>
          <a:chOff x="0" y="0"/>
          <a:chExt cx="0" cy="0"/>
        </a:xfrm>
      </p:grpSpPr>
      <p:sp>
        <p:nvSpPr>
          <p:cNvPr id="260" name="Google Shape;260;p26"/>
          <p:cNvSpPr txBox="1"/>
          <p:nvPr>
            <p:ph type="title"/>
          </p:nvPr>
        </p:nvSpPr>
        <p:spPr>
          <a:xfrm>
            <a:off x="5066000" y="1758750"/>
            <a:ext cx="2986800" cy="798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261" name="Google Shape;261;p26"/>
          <p:cNvSpPr/>
          <p:nvPr/>
        </p:nvSpPr>
        <p:spPr>
          <a:xfrm rot="10800000">
            <a:off x="5291400" y="4177145"/>
            <a:ext cx="3875469" cy="1181055"/>
          </a:xfrm>
          <a:custGeom>
            <a:rect b="b" l="l" r="r" t="t"/>
            <a:pathLst>
              <a:path extrusionOk="0" h="26487" w="88892">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flipH="1" rot="10800000">
            <a:off x="6614275" y="4155050"/>
            <a:ext cx="3063125" cy="1212475"/>
          </a:xfrm>
          <a:custGeom>
            <a:rect b="b" l="l" r="r" t="t"/>
            <a:pathLst>
              <a:path extrusionOk="0" h="48499" w="122525">
                <a:moveTo>
                  <a:pt x="0" y="0"/>
                </a:moveTo>
                <a:cubicBezTo>
                  <a:pt x="3004" y="10514"/>
                  <a:pt x="4741" y="22231"/>
                  <a:pt x="11742" y="30631"/>
                </a:cubicBezTo>
                <a:cubicBezTo>
                  <a:pt x="14919" y="34442"/>
                  <a:pt x="20067" y="36071"/>
                  <a:pt x="24505" y="38289"/>
                </a:cubicBezTo>
                <a:cubicBezTo>
                  <a:pt x="41456" y="46763"/>
                  <a:pt x="62351" y="45097"/>
                  <a:pt x="81173" y="42883"/>
                </a:cubicBezTo>
                <a:cubicBezTo>
                  <a:pt x="88321" y="42042"/>
                  <a:pt x="95473" y="39439"/>
                  <a:pt x="102615" y="40331"/>
                </a:cubicBezTo>
                <a:cubicBezTo>
                  <a:pt x="109733" y="41220"/>
                  <a:pt x="116110" y="45288"/>
                  <a:pt x="122525" y="48499"/>
                </a:cubicBezTo>
              </a:path>
            </a:pathLst>
          </a:custGeom>
          <a:noFill/>
          <a:ln cap="flat" cmpd="sng" w="19050">
            <a:solidFill>
              <a:srgbClr val="E94A4E"/>
            </a:solidFill>
            <a:prstDash val="solid"/>
            <a:round/>
            <a:headEnd len="med" w="med" type="none"/>
            <a:tailEnd len="med" w="med" type="none"/>
          </a:ln>
        </p:spPr>
      </p:sp>
      <p:sp>
        <p:nvSpPr>
          <p:cNvPr id="263" name="Google Shape;263;p26"/>
          <p:cNvSpPr txBox="1"/>
          <p:nvPr>
            <p:ph idx="1" type="subTitle"/>
          </p:nvPr>
        </p:nvSpPr>
        <p:spPr>
          <a:xfrm>
            <a:off x="5066000" y="2445600"/>
            <a:ext cx="2986800" cy="1029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6">
    <p:spTree>
      <p:nvGrpSpPr>
        <p:cNvPr id="264" name="Shape 264"/>
        <p:cNvGrpSpPr/>
        <p:nvPr/>
      </p:nvGrpSpPr>
      <p:grpSpPr>
        <a:xfrm>
          <a:off x="0" y="0"/>
          <a:ext cx="0" cy="0"/>
          <a:chOff x="0" y="0"/>
          <a:chExt cx="0" cy="0"/>
        </a:xfrm>
      </p:grpSpPr>
      <p:sp>
        <p:nvSpPr>
          <p:cNvPr id="265" name="Google Shape;265;p27"/>
          <p:cNvSpPr txBox="1"/>
          <p:nvPr>
            <p:ph type="title"/>
          </p:nvPr>
        </p:nvSpPr>
        <p:spPr>
          <a:xfrm>
            <a:off x="713225" y="539500"/>
            <a:ext cx="7717500" cy="800700"/>
          </a:xfrm>
          <a:prstGeom prst="rect">
            <a:avLst/>
          </a:prstGeom>
        </p:spPr>
        <p:txBody>
          <a:bodyPr anchorCtr="0" anchor="t" bIns="91425" lIns="91425" spcFirstLastPara="1" rIns="91425" wrap="square" tIns="91425">
            <a:normAutofit/>
          </a:bodyPr>
          <a:lstStyle>
            <a:lvl1pPr lv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266" name="Google Shape;266;p27"/>
          <p:cNvSpPr txBox="1"/>
          <p:nvPr>
            <p:ph idx="1" type="subTitle"/>
          </p:nvPr>
        </p:nvSpPr>
        <p:spPr>
          <a:xfrm>
            <a:off x="1610813" y="1544325"/>
            <a:ext cx="2550900" cy="680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267" name="Google Shape;267;p27"/>
          <p:cNvSpPr txBox="1"/>
          <p:nvPr>
            <p:ph idx="2" type="subTitle"/>
          </p:nvPr>
        </p:nvSpPr>
        <p:spPr>
          <a:xfrm>
            <a:off x="4983288" y="2148875"/>
            <a:ext cx="2548800" cy="2459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268" name="Google Shape;268;p27"/>
          <p:cNvSpPr txBox="1"/>
          <p:nvPr>
            <p:ph idx="3" type="subTitle"/>
          </p:nvPr>
        </p:nvSpPr>
        <p:spPr>
          <a:xfrm>
            <a:off x="4982240" y="1544325"/>
            <a:ext cx="2550900" cy="680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269" name="Google Shape;269;p27"/>
          <p:cNvSpPr txBox="1"/>
          <p:nvPr>
            <p:ph idx="4" type="subTitle"/>
          </p:nvPr>
        </p:nvSpPr>
        <p:spPr>
          <a:xfrm>
            <a:off x="1611864" y="2148875"/>
            <a:ext cx="2548800" cy="2459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270" name="Google Shape;270;p27"/>
          <p:cNvSpPr/>
          <p:nvPr/>
        </p:nvSpPr>
        <p:spPr>
          <a:xfrm>
            <a:off x="6265100" y="-1229862"/>
            <a:ext cx="3305811" cy="2459730"/>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1545875" y="3747713"/>
            <a:ext cx="3305811" cy="2459730"/>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5130725" y="-560450"/>
            <a:ext cx="4543650" cy="2016575"/>
          </a:xfrm>
          <a:custGeom>
            <a:rect b="b" l="l" r="r" t="t"/>
            <a:pathLst>
              <a:path extrusionOk="0" h="80663" w="181746">
                <a:moveTo>
                  <a:pt x="0" y="0"/>
                </a:moveTo>
                <a:cubicBezTo>
                  <a:pt x="0" y="10602"/>
                  <a:pt x="2715" y="22625"/>
                  <a:pt x="10211" y="30121"/>
                </a:cubicBezTo>
                <a:cubicBezTo>
                  <a:pt x="14947" y="34857"/>
                  <a:pt x="21582" y="37685"/>
                  <a:pt x="28079" y="39311"/>
                </a:cubicBezTo>
                <a:cubicBezTo>
                  <a:pt x="39335" y="42128"/>
                  <a:pt x="52022" y="41068"/>
                  <a:pt x="62795" y="36758"/>
                </a:cubicBezTo>
                <a:cubicBezTo>
                  <a:pt x="67319" y="34948"/>
                  <a:pt x="71340" y="31813"/>
                  <a:pt x="76068" y="30632"/>
                </a:cubicBezTo>
                <a:cubicBezTo>
                  <a:pt x="87819" y="27697"/>
                  <a:pt x="100368" y="26086"/>
                  <a:pt x="112315" y="28079"/>
                </a:cubicBezTo>
                <a:cubicBezTo>
                  <a:pt x="140951" y="32856"/>
                  <a:pt x="155784" y="67669"/>
                  <a:pt x="181746" y="80663"/>
                </a:cubicBezTo>
              </a:path>
            </a:pathLst>
          </a:custGeom>
          <a:noFill/>
          <a:ln cap="flat" cmpd="sng" w="19050">
            <a:solidFill>
              <a:srgbClr val="E94A4E"/>
            </a:solidFill>
            <a:prstDash val="solid"/>
            <a:round/>
            <a:headEnd len="med" w="med" type="none"/>
            <a:tailEnd len="med" w="med" type="none"/>
          </a:ln>
        </p:spPr>
      </p:sp>
      <p:sp>
        <p:nvSpPr>
          <p:cNvPr id="273" name="Google Shape;273;p27"/>
          <p:cNvSpPr/>
          <p:nvPr/>
        </p:nvSpPr>
        <p:spPr>
          <a:xfrm>
            <a:off x="7361171" y="128775"/>
            <a:ext cx="2134525" cy="1480500"/>
          </a:xfrm>
          <a:custGeom>
            <a:rect b="b" l="l" r="r" t="t"/>
            <a:pathLst>
              <a:path extrusionOk="0" h="59220" w="85381">
                <a:moveTo>
                  <a:pt x="3187" y="0"/>
                </a:moveTo>
                <a:cubicBezTo>
                  <a:pt x="-5054" y="12357"/>
                  <a:pt x="4075" y="35005"/>
                  <a:pt x="16971" y="42373"/>
                </a:cubicBezTo>
                <a:cubicBezTo>
                  <a:pt x="37362" y="54023"/>
                  <a:pt x="64372" y="48726"/>
                  <a:pt x="85381" y="59220"/>
                </a:cubicBezTo>
              </a:path>
            </a:pathLst>
          </a:custGeom>
          <a:noFill/>
          <a:ln cap="flat" cmpd="sng" w="19050">
            <a:solidFill>
              <a:srgbClr val="E94A4E"/>
            </a:solidFill>
            <a:prstDash val="solid"/>
            <a:round/>
            <a:headEnd len="med" w="med" type="none"/>
            <a:tailEnd len="med" w="med" type="none"/>
          </a:ln>
        </p:spPr>
      </p:sp>
      <p:sp>
        <p:nvSpPr>
          <p:cNvPr id="274" name="Google Shape;274;p27"/>
          <p:cNvSpPr/>
          <p:nvPr/>
        </p:nvSpPr>
        <p:spPr>
          <a:xfrm>
            <a:off x="-574325" y="3599175"/>
            <a:ext cx="3446000" cy="1786825"/>
          </a:xfrm>
          <a:custGeom>
            <a:rect b="b" l="l" r="r" t="t"/>
            <a:pathLst>
              <a:path extrusionOk="0" h="71473" w="137840">
                <a:moveTo>
                  <a:pt x="0" y="0"/>
                </a:moveTo>
                <a:cubicBezTo>
                  <a:pt x="12385" y="0"/>
                  <a:pt x="26338" y="738"/>
                  <a:pt x="36247" y="8168"/>
                </a:cubicBezTo>
                <a:cubicBezTo>
                  <a:pt x="49539" y="18133"/>
                  <a:pt x="58701" y="32671"/>
                  <a:pt x="70451" y="44415"/>
                </a:cubicBezTo>
                <a:cubicBezTo>
                  <a:pt x="78636" y="52596"/>
                  <a:pt x="90105" y="57093"/>
                  <a:pt x="101083" y="60752"/>
                </a:cubicBezTo>
                <a:cubicBezTo>
                  <a:pt x="113191" y="64788"/>
                  <a:pt x="125077" y="71473"/>
                  <a:pt x="137840" y="71473"/>
                </a:cubicBezTo>
              </a:path>
            </a:pathLst>
          </a:custGeom>
          <a:noFill/>
          <a:ln cap="flat" cmpd="sng" w="19050">
            <a:solidFill>
              <a:srgbClr val="0258A1"/>
            </a:solidFill>
            <a:prstDash val="solid"/>
            <a:round/>
            <a:headEnd len="med" w="med" type="none"/>
            <a:tailEnd len="med" w="med"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75" name="Shape 275"/>
        <p:cNvGrpSpPr/>
        <p:nvPr/>
      </p:nvGrpSpPr>
      <p:grpSpPr>
        <a:xfrm>
          <a:off x="0" y="0"/>
          <a:ext cx="0" cy="0"/>
          <a:chOff x="0" y="0"/>
          <a:chExt cx="0" cy="0"/>
        </a:xfrm>
      </p:grpSpPr>
      <p:sp>
        <p:nvSpPr>
          <p:cNvPr id="276" name="Google Shape;276;p28"/>
          <p:cNvSpPr txBox="1"/>
          <p:nvPr>
            <p:ph type="title"/>
          </p:nvPr>
        </p:nvSpPr>
        <p:spPr>
          <a:xfrm>
            <a:off x="713225" y="539500"/>
            <a:ext cx="7717500" cy="682800"/>
          </a:xfrm>
          <a:prstGeom prst="rect">
            <a:avLst/>
          </a:prstGeom>
        </p:spPr>
        <p:txBody>
          <a:bodyPr anchorCtr="0" anchor="t" bIns="91425" lIns="91425" spcFirstLastPara="1" rIns="91425" wrap="square" tIns="91425">
            <a:normAutofit/>
          </a:bodyPr>
          <a:lstStyle>
            <a:lvl1pPr lv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277" name="Google Shape;277;p28"/>
          <p:cNvSpPr/>
          <p:nvPr/>
        </p:nvSpPr>
        <p:spPr>
          <a:xfrm rot="-3187226">
            <a:off x="7347657" y="-1550153"/>
            <a:ext cx="3300288" cy="2479694"/>
          </a:xfrm>
          <a:custGeom>
            <a:rect b="b" l="l" r="r" t="t"/>
            <a:pathLst>
              <a:path extrusionOk="0" h="46512" w="61904">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rot="-8882208">
            <a:off x="-1038781" y="4664779"/>
            <a:ext cx="2852691" cy="2122580"/>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rot="556266">
            <a:off x="7675917" y="-1367998"/>
            <a:ext cx="3366148" cy="2832994"/>
          </a:xfrm>
          <a:custGeom>
            <a:rect b="b" l="l" r="r" t="t"/>
            <a:pathLst>
              <a:path extrusionOk="0" h="113324" w="134651">
                <a:moveTo>
                  <a:pt x="0" y="0"/>
                </a:moveTo>
                <a:cubicBezTo>
                  <a:pt x="3302" y="16516"/>
                  <a:pt x="9002" y="34087"/>
                  <a:pt x="20909" y="45999"/>
                </a:cubicBezTo>
                <a:cubicBezTo>
                  <a:pt x="31608" y="56703"/>
                  <a:pt x="44064" y="65495"/>
                  <a:pt x="55617" y="75271"/>
                </a:cubicBezTo>
                <a:cubicBezTo>
                  <a:pt x="70821" y="88137"/>
                  <a:pt x="88858" y="97869"/>
                  <a:pt x="107470" y="104961"/>
                </a:cubicBezTo>
                <a:cubicBezTo>
                  <a:pt x="116328" y="108336"/>
                  <a:pt x="125172" y="113324"/>
                  <a:pt x="134651" y="113324"/>
                </a:cubicBezTo>
              </a:path>
            </a:pathLst>
          </a:custGeom>
          <a:noFill/>
          <a:ln cap="flat" cmpd="sng" w="19050">
            <a:solidFill>
              <a:srgbClr val="0258A1"/>
            </a:solidFill>
            <a:prstDash val="solid"/>
            <a:round/>
            <a:headEnd len="med" w="med" type="none"/>
            <a:tailEnd len="med" w="med" type="none"/>
          </a:ln>
        </p:spPr>
      </p:sp>
      <p:sp>
        <p:nvSpPr>
          <p:cNvPr id="280" name="Google Shape;280;p28"/>
          <p:cNvSpPr/>
          <p:nvPr/>
        </p:nvSpPr>
        <p:spPr>
          <a:xfrm rot="556266">
            <a:off x="8797816" y="158031"/>
            <a:ext cx="2090771" cy="985288"/>
          </a:xfrm>
          <a:custGeom>
            <a:rect b="b" l="l" r="r" t="t"/>
            <a:pathLst>
              <a:path extrusionOk="0" h="39413" w="83634">
                <a:moveTo>
                  <a:pt x="0" y="11396"/>
                </a:moveTo>
                <a:cubicBezTo>
                  <a:pt x="11311" y="85"/>
                  <a:pt x="32403" y="-2911"/>
                  <a:pt x="47253" y="3033"/>
                </a:cubicBezTo>
                <a:cubicBezTo>
                  <a:pt x="58188" y="7410"/>
                  <a:pt x="67075" y="16417"/>
                  <a:pt x="74434" y="25614"/>
                </a:cubicBezTo>
                <a:cubicBezTo>
                  <a:pt x="77888" y="29931"/>
                  <a:pt x="83634" y="33885"/>
                  <a:pt x="83634" y="39413"/>
                </a:cubicBezTo>
              </a:path>
            </a:pathLst>
          </a:custGeom>
          <a:noFill/>
          <a:ln cap="flat" cmpd="sng" w="19050">
            <a:solidFill>
              <a:srgbClr val="0258A1"/>
            </a:solidFill>
            <a:prstDash val="solid"/>
            <a:round/>
            <a:headEnd len="med" w="med" type="none"/>
            <a:tailEnd len="med" w="med" type="none"/>
          </a:ln>
        </p:spPr>
      </p:sp>
      <p:sp>
        <p:nvSpPr>
          <p:cNvPr id="281" name="Google Shape;281;p28"/>
          <p:cNvSpPr/>
          <p:nvPr/>
        </p:nvSpPr>
        <p:spPr>
          <a:xfrm rot="10800000">
            <a:off x="-888283" y="4671138"/>
            <a:ext cx="3052650" cy="878175"/>
          </a:xfrm>
          <a:custGeom>
            <a:rect b="b" l="l" r="r" t="t"/>
            <a:pathLst>
              <a:path extrusionOk="0" h="35127" w="122106">
                <a:moveTo>
                  <a:pt x="0" y="0"/>
                </a:moveTo>
                <a:cubicBezTo>
                  <a:pt x="2514" y="12578"/>
                  <a:pt x="15858" y="23413"/>
                  <a:pt x="28436" y="25927"/>
                </a:cubicBezTo>
                <a:cubicBezTo>
                  <a:pt x="47440" y="29726"/>
                  <a:pt x="67377" y="21926"/>
                  <a:pt x="86561" y="24672"/>
                </a:cubicBezTo>
                <a:cubicBezTo>
                  <a:pt x="98787" y="26422"/>
                  <a:pt x="111057" y="29609"/>
                  <a:pt x="122106" y="35127"/>
                </a:cubicBezTo>
              </a:path>
            </a:pathLst>
          </a:custGeom>
          <a:noFill/>
          <a:ln cap="flat" cmpd="sng" w="19050">
            <a:solidFill>
              <a:srgbClr val="E94A4E"/>
            </a:solidFill>
            <a:prstDash val="solid"/>
            <a:round/>
            <a:headEnd len="med" w="med" type="none"/>
            <a:tailEnd len="med" w="med"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8">
    <p:spTree>
      <p:nvGrpSpPr>
        <p:cNvPr id="282" name="Shape 282"/>
        <p:cNvGrpSpPr/>
        <p:nvPr/>
      </p:nvGrpSpPr>
      <p:grpSpPr>
        <a:xfrm>
          <a:off x="0" y="0"/>
          <a:ext cx="0" cy="0"/>
          <a:chOff x="0" y="0"/>
          <a:chExt cx="0" cy="0"/>
        </a:xfrm>
      </p:grpSpPr>
      <p:sp>
        <p:nvSpPr>
          <p:cNvPr id="283" name="Google Shape;283;p29"/>
          <p:cNvSpPr/>
          <p:nvPr/>
        </p:nvSpPr>
        <p:spPr>
          <a:xfrm rot="10800000">
            <a:off x="5522013" y="-76199"/>
            <a:ext cx="3698187" cy="1908474"/>
          </a:xfrm>
          <a:custGeom>
            <a:rect b="b" l="l" r="r" t="t"/>
            <a:pathLst>
              <a:path extrusionOk="0" h="34245" w="66359">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txBox="1"/>
          <p:nvPr>
            <p:ph type="title"/>
          </p:nvPr>
        </p:nvSpPr>
        <p:spPr>
          <a:xfrm>
            <a:off x="713225" y="539500"/>
            <a:ext cx="7717500" cy="670200"/>
          </a:xfrm>
          <a:prstGeom prst="rect">
            <a:avLst/>
          </a:prstGeom>
        </p:spPr>
        <p:txBody>
          <a:bodyPr anchorCtr="0" anchor="t" bIns="91425" lIns="91425" spcFirstLastPara="1" rIns="91425" wrap="square" tIns="91425">
            <a:normAutofit/>
          </a:bodyPr>
          <a:lstStyle>
            <a:lvl1pPr lv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285" name="Google Shape;285;p29"/>
          <p:cNvSpPr txBox="1"/>
          <p:nvPr>
            <p:ph idx="1" type="subTitle"/>
          </p:nvPr>
        </p:nvSpPr>
        <p:spPr>
          <a:xfrm>
            <a:off x="713225" y="1133475"/>
            <a:ext cx="7717500" cy="3475200"/>
          </a:xfrm>
          <a:prstGeom prst="rect">
            <a:avLst/>
          </a:prstGeom>
        </p:spPr>
        <p:txBody>
          <a:bodyPr anchorCtr="0" anchor="t" bIns="91425" lIns="91425" spcFirstLastPara="1" rIns="91425" wrap="square" tIns="91425">
            <a:normAutofit/>
          </a:bodyPr>
          <a:lstStyle>
            <a:lvl1pPr lvl="0" marR="50800" rtl="0">
              <a:lnSpc>
                <a:spcPct val="150000"/>
              </a:lnSpc>
              <a:spcBef>
                <a:spcPts val="0"/>
              </a:spcBef>
              <a:spcAft>
                <a:spcPts val="0"/>
              </a:spcAft>
              <a:buClr>
                <a:srgbClr val="0258A1"/>
              </a:buClr>
              <a:buSzPts val="1400"/>
              <a:buFont typeface="Montserrat Light"/>
              <a:buChar char="●"/>
              <a:defRPr sz="1400">
                <a:solidFill>
                  <a:schemeClr val="hlink"/>
                </a:solidFill>
              </a:defRPr>
            </a:lvl1pPr>
            <a:lvl2pPr lvl="1" rtl="0" algn="ctr">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2pPr>
            <a:lvl3pPr lvl="2" rtl="0" algn="ctr">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3pPr>
            <a:lvl4pPr lvl="3" rtl="0" algn="ctr">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4pPr>
            <a:lvl5pPr lvl="4" rtl="0" algn="ctr">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5pPr>
            <a:lvl6pPr lvl="5" rtl="0" algn="ctr">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6pPr>
            <a:lvl7pPr lvl="6" rtl="0" algn="ctr">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7pPr>
            <a:lvl8pPr lvl="7" rtl="0" algn="ctr">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8pPr>
            <a:lvl9pPr lvl="8" rtl="0" algn="ctr">
              <a:spcBef>
                <a:spcPts val="0"/>
              </a:spcBef>
              <a:spcAft>
                <a:spcPts val="0"/>
              </a:spcAft>
              <a:buClr>
                <a:srgbClr val="0258A1"/>
              </a:buClr>
              <a:buSzPts val="1400"/>
              <a:buFont typeface="Montserrat Light"/>
              <a:buChar char="■"/>
              <a:defRPr>
                <a:solidFill>
                  <a:srgbClr val="0258A1"/>
                </a:solidFill>
                <a:latin typeface="Montserrat Light"/>
                <a:ea typeface="Montserrat Light"/>
                <a:cs typeface="Montserrat Light"/>
                <a:sym typeface="Montserrat Ligh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286" name="Shape 286"/>
        <p:cNvGrpSpPr/>
        <p:nvPr/>
      </p:nvGrpSpPr>
      <p:grpSpPr>
        <a:xfrm>
          <a:off x="0" y="0"/>
          <a:ext cx="0" cy="0"/>
          <a:chOff x="0" y="0"/>
          <a:chExt cx="0" cy="0"/>
        </a:xfrm>
      </p:grpSpPr>
      <p:sp>
        <p:nvSpPr>
          <p:cNvPr id="287" name="Google Shape;287;p30"/>
          <p:cNvSpPr/>
          <p:nvPr/>
        </p:nvSpPr>
        <p:spPr>
          <a:xfrm rot="-6300019">
            <a:off x="5215861" y="-846456"/>
            <a:ext cx="4973186" cy="4507650"/>
          </a:xfrm>
          <a:custGeom>
            <a:rect b="b" l="l" r="r" t="t"/>
            <a:pathLst>
              <a:path extrusionOk="0" h="58532" w="64577">
                <a:moveTo>
                  <a:pt x="46284" y="0"/>
                </a:moveTo>
                <a:cubicBezTo>
                  <a:pt x="43517" y="0"/>
                  <a:pt x="40773" y="736"/>
                  <a:pt x="38479" y="2287"/>
                </a:cubicBezTo>
                <a:cubicBezTo>
                  <a:pt x="33762" y="5471"/>
                  <a:pt x="33631" y="12441"/>
                  <a:pt x="28850" y="15781"/>
                </a:cubicBezTo>
                <a:cubicBezTo>
                  <a:pt x="25640" y="18035"/>
                  <a:pt x="21906" y="17944"/>
                  <a:pt x="18277" y="18861"/>
                </a:cubicBezTo>
                <a:cubicBezTo>
                  <a:pt x="14635" y="19778"/>
                  <a:pt x="11228" y="21598"/>
                  <a:pt x="8477" y="24166"/>
                </a:cubicBezTo>
                <a:cubicBezTo>
                  <a:pt x="2975" y="29315"/>
                  <a:pt x="0" y="37543"/>
                  <a:pt x="2451" y="44880"/>
                </a:cubicBezTo>
                <a:cubicBezTo>
                  <a:pt x="3303" y="47395"/>
                  <a:pt x="4744" y="49675"/>
                  <a:pt x="6591" y="51574"/>
                </a:cubicBezTo>
                <a:cubicBezTo>
                  <a:pt x="7167" y="52164"/>
                  <a:pt x="7796" y="52727"/>
                  <a:pt x="8477" y="53277"/>
                </a:cubicBezTo>
                <a:cubicBezTo>
                  <a:pt x="13119" y="56969"/>
                  <a:pt x="19116" y="58532"/>
                  <a:pt x="25089" y="58532"/>
                </a:cubicBezTo>
                <a:cubicBezTo>
                  <a:pt x="26449" y="58532"/>
                  <a:pt x="27809" y="58451"/>
                  <a:pt x="29151" y="58295"/>
                </a:cubicBezTo>
                <a:cubicBezTo>
                  <a:pt x="44270" y="56526"/>
                  <a:pt x="57856" y="45273"/>
                  <a:pt x="62415" y="30756"/>
                </a:cubicBezTo>
                <a:cubicBezTo>
                  <a:pt x="64040" y="25595"/>
                  <a:pt x="64576" y="19987"/>
                  <a:pt x="63280" y="14721"/>
                </a:cubicBezTo>
                <a:cubicBezTo>
                  <a:pt x="61970" y="9454"/>
                  <a:pt x="58681" y="4580"/>
                  <a:pt x="53938" y="1960"/>
                </a:cubicBezTo>
                <a:cubicBezTo>
                  <a:pt x="51616" y="677"/>
                  <a:pt x="48939" y="0"/>
                  <a:pt x="46284"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5771525" y="-496006"/>
            <a:ext cx="4172339" cy="2513391"/>
          </a:xfrm>
          <a:custGeom>
            <a:rect b="b" l="l" r="r" t="t"/>
            <a:pathLst>
              <a:path extrusionOk="0" h="114297" w="189738">
                <a:moveTo>
                  <a:pt x="0" y="201"/>
                </a:moveTo>
                <a:cubicBezTo>
                  <a:pt x="8032" y="-602"/>
                  <a:pt x="16171" y="2430"/>
                  <a:pt x="23622" y="5535"/>
                </a:cubicBezTo>
                <a:cubicBezTo>
                  <a:pt x="29719" y="8075"/>
                  <a:pt x="37154" y="11461"/>
                  <a:pt x="39243" y="17727"/>
                </a:cubicBezTo>
                <a:cubicBezTo>
                  <a:pt x="44143" y="32426"/>
                  <a:pt x="35251" y="49238"/>
                  <a:pt x="39243" y="64209"/>
                </a:cubicBezTo>
                <a:cubicBezTo>
                  <a:pt x="43037" y="78436"/>
                  <a:pt x="51856" y="92471"/>
                  <a:pt x="64008" y="100785"/>
                </a:cubicBezTo>
                <a:cubicBezTo>
                  <a:pt x="80247" y="111896"/>
                  <a:pt x="103001" y="117621"/>
                  <a:pt x="121920" y="112215"/>
                </a:cubicBezTo>
                <a:cubicBezTo>
                  <a:pt x="135435" y="108354"/>
                  <a:pt x="144781" y="95641"/>
                  <a:pt x="157353" y="89355"/>
                </a:cubicBezTo>
                <a:cubicBezTo>
                  <a:pt x="167089" y="84487"/>
                  <a:pt x="178853" y="85164"/>
                  <a:pt x="189738" y="85164"/>
                </a:cubicBezTo>
              </a:path>
            </a:pathLst>
          </a:custGeom>
          <a:noFill/>
          <a:ln cap="flat" cmpd="sng" w="19050">
            <a:solidFill>
              <a:srgbClr val="E94A4E"/>
            </a:solidFill>
            <a:prstDash val="solid"/>
            <a:round/>
            <a:headEnd len="med" w="med" type="none"/>
            <a:tailEnd len="med" w="med" type="none"/>
          </a:ln>
        </p:spPr>
      </p:sp>
      <p:sp>
        <p:nvSpPr>
          <p:cNvPr id="289" name="Google Shape;289;p30"/>
          <p:cNvSpPr/>
          <p:nvPr/>
        </p:nvSpPr>
        <p:spPr>
          <a:xfrm>
            <a:off x="6911023" y="-742950"/>
            <a:ext cx="2144817" cy="2211842"/>
          </a:xfrm>
          <a:custGeom>
            <a:rect b="b" l="l" r="r" t="t"/>
            <a:pathLst>
              <a:path extrusionOk="0" h="100584" w="97536">
                <a:moveTo>
                  <a:pt x="0" y="100584"/>
                </a:moveTo>
                <a:cubicBezTo>
                  <a:pt x="2451" y="98133"/>
                  <a:pt x="2873" y="94213"/>
                  <a:pt x="4953" y="91440"/>
                </a:cubicBezTo>
                <a:cubicBezTo>
                  <a:pt x="8838" y="86259"/>
                  <a:pt x="16129" y="84328"/>
                  <a:pt x="22479" y="83058"/>
                </a:cubicBezTo>
                <a:cubicBezTo>
                  <a:pt x="38387" y="79876"/>
                  <a:pt x="56574" y="83404"/>
                  <a:pt x="70485" y="75057"/>
                </a:cubicBezTo>
                <a:cubicBezTo>
                  <a:pt x="93289" y="61374"/>
                  <a:pt x="97536" y="26594"/>
                  <a:pt x="97536" y="0"/>
                </a:cubicBezTo>
              </a:path>
            </a:pathLst>
          </a:custGeom>
          <a:noFill/>
          <a:ln cap="flat" cmpd="sng" w="19050">
            <a:solidFill>
              <a:srgbClr val="E94A4E"/>
            </a:solidFill>
            <a:prstDash val="solid"/>
            <a:round/>
            <a:headEnd len="med" w="med" type="none"/>
            <a:tailEnd len="med" w="med" type="none"/>
          </a:ln>
        </p:spPr>
      </p:sp>
      <p:sp>
        <p:nvSpPr>
          <p:cNvPr id="290" name="Google Shape;290;p30"/>
          <p:cNvSpPr/>
          <p:nvPr/>
        </p:nvSpPr>
        <p:spPr>
          <a:xfrm>
            <a:off x="7544701" y="-742950"/>
            <a:ext cx="1340510" cy="1097543"/>
          </a:xfrm>
          <a:custGeom>
            <a:rect b="b" l="l" r="r" t="t"/>
            <a:pathLst>
              <a:path extrusionOk="0" h="49911" w="60960">
                <a:moveTo>
                  <a:pt x="60960" y="49911"/>
                </a:moveTo>
                <a:cubicBezTo>
                  <a:pt x="44194" y="46558"/>
                  <a:pt x="24565" y="47522"/>
                  <a:pt x="11430" y="36576"/>
                </a:cubicBezTo>
                <a:cubicBezTo>
                  <a:pt x="1617" y="28399"/>
                  <a:pt x="3098" y="12392"/>
                  <a:pt x="0" y="0"/>
                </a:cubicBezTo>
              </a:path>
            </a:pathLst>
          </a:custGeom>
          <a:noFill/>
          <a:ln cap="flat" cmpd="sng" w="19050">
            <a:solidFill>
              <a:srgbClr val="E94A4E"/>
            </a:solidFill>
            <a:prstDash val="solid"/>
            <a:round/>
            <a:headEnd len="med" w="med" type="none"/>
            <a:tailEnd len="med" w="med" type="none"/>
          </a:ln>
        </p:spPr>
      </p:sp>
      <p:sp>
        <p:nvSpPr>
          <p:cNvPr id="291" name="Google Shape;291;p30"/>
          <p:cNvSpPr txBox="1"/>
          <p:nvPr>
            <p:ph type="title"/>
          </p:nvPr>
        </p:nvSpPr>
        <p:spPr>
          <a:xfrm>
            <a:off x="713225" y="539500"/>
            <a:ext cx="7668900" cy="1319100"/>
          </a:xfrm>
          <a:prstGeom prst="rect">
            <a:avLst/>
          </a:prstGeom>
        </p:spPr>
        <p:txBody>
          <a:bodyPr anchorCtr="0" anchor="t" bIns="91425" lIns="91425" spcFirstLastPara="1" rIns="91425" wrap="square" tIns="91425">
            <a:normAutofit/>
          </a:bodyPr>
          <a:lstStyle>
            <a:lvl1pPr lvl="0">
              <a:spcBef>
                <a:spcPts val="0"/>
              </a:spcBef>
              <a:spcAft>
                <a:spcPts val="0"/>
              </a:spcAft>
              <a:buClr>
                <a:srgbClr val="E94A4E"/>
              </a:buClr>
              <a:buSzPts val="7200"/>
              <a:buFont typeface="Kanit"/>
              <a:buNone/>
              <a:defRPr b="1" sz="7200">
                <a:solidFill>
                  <a:srgbClr val="E94A4E"/>
                </a:solidFill>
                <a:latin typeface="Kanit"/>
                <a:ea typeface="Kanit"/>
                <a:cs typeface="Kanit"/>
                <a:sym typeface="Kanit"/>
              </a:defRPr>
            </a:lvl1pPr>
            <a:lvl2pPr lvl="1">
              <a:spcBef>
                <a:spcPts val="0"/>
              </a:spcBef>
              <a:spcAft>
                <a:spcPts val="0"/>
              </a:spcAft>
              <a:buClr>
                <a:srgbClr val="E94A4E"/>
              </a:buClr>
              <a:buSzPts val="7200"/>
              <a:buFont typeface="Kanit"/>
              <a:buNone/>
              <a:defRPr b="1" sz="7200">
                <a:solidFill>
                  <a:srgbClr val="E94A4E"/>
                </a:solidFill>
                <a:latin typeface="Kanit"/>
                <a:ea typeface="Kanit"/>
                <a:cs typeface="Kanit"/>
                <a:sym typeface="Kanit"/>
              </a:defRPr>
            </a:lvl2pPr>
            <a:lvl3pPr lvl="2">
              <a:spcBef>
                <a:spcPts val="0"/>
              </a:spcBef>
              <a:spcAft>
                <a:spcPts val="0"/>
              </a:spcAft>
              <a:buClr>
                <a:srgbClr val="E94A4E"/>
              </a:buClr>
              <a:buSzPts val="7200"/>
              <a:buFont typeface="Kanit"/>
              <a:buNone/>
              <a:defRPr b="1" sz="7200">
                <a:solidFill>
                  <a:srgbClr val="E94A4E"/>
                </a:solidFill>
                <a:latin typeface="Kanit"/>
                <a:ea typeface="Kanit"/>
                <a:cs typeface="Kanit"/>
                <a:sym typeface="Kanit"/>
              </a:defRPr>
            </a:lvl3pPr>
            <a:lvl4pPr lvl="3">
              <a:spcBef>
                <a:spcPts val="0"/>
              </a:spcBef>
              <a:spcAft>
                <a:spcPts val="0"/>
              </a:spcAft>
              <a:buClr>
                <a:srgbClr val="E94A4E"/>
              </a:buClr>
              <a:buSzPts val="7200"/>
              <a:buFont typeface="Kanit"/>
              <a:buNone/>
              <a:defRPr b="1" sz="7200">
                <a:solidFill>
                  <a:srgbClr val="E94A4E"/>
                </a:solidFill>
                <a:latin typeface="Kanit"/>
                <a:ea typeface="Kanit"/>
                <a:cs typeface="Kanit"/>
                <a:sym typeface="Kanit"/>
              </a:defRPr>
            </a:lvl4pPr>
            <a:lvl5pPr lvl="4">
              <a:spcBef>
                <a:spcPts val="0"/>
              </a:spcBef>
              <a:spcAft>
                <a:spcPts val="0"/>
              </a:spcAft>
              <a:buClr>
                <a:srgbClr val="E94A4E"/>
              </a:buClr>
              <a:buSzPts val="7200"/>
              <a:buFont typeface="Kanit"/>
              <a:buNone/>
              <a:defRPr b="1" sz="7200">
                <a:solidFill>
                  <a:srgbClr val="E94A4E"/>
                </a:solidFill>
                <a:latin typeface="Kanit"/>
                <a:ea typeface="Kanit"/>
                <a:cs typeface="Kanit"/>
                <a:sym typeface="Kanit"/>
              </a:defRPr>
            </a:lvl5pPr>
            <a:lvl6pPr lvl="5">
              <a:spcBef>
                <a:spcPts val="0"/>
              </a:spcBef>
              <a:spcAft>
                <a:spcPts val="0"/>
              </a:spcAft>
              <a:buClr>
                <a:srgbClr val="E94A4E"/>
              </a:buClr>
              <a:buSzPts val="7200"/>
              <a:buFont typeface="Kanit"/>
              <a:buNone/>
              <a:defRPr b="1" sz="7200">
                <a:solidFill>
                  <a:srgbClr val="E94A4E"/>
                </a:solidFill>
                <a:latin typeface="Kanit"/>
                <a:ea typeface="Kanit"/>
                <a:cs typeface="Kanit"/>
                <a:sym typeface="Kanit"/>
              </a:defRPr>
            </a:lvl6pPr>
            <a:lvl7pPr lvl="6">
              <a:spcBef>
                <a:spcPts val="0"/>
              </a:spcBef>
              <a:spcAft>
                <a:spcPts val="0"/>
              </a:spcAft>
              <a:buClr>
                <a:srgbClr val="E94A4E"/>
              </a:buClr>
              <a:buSzPts val="7200"/>
              <a:buFont typeface="Kanit"/>
              <a:buNone/>
              <a:defRPr b="1" sz="7200">
                <a:solidFill>
                  <a:srgbClr val="E94A4E"/>
                </a:solidFill>
                <a:latin typeface="Kanit"/>
                <a:ea typeface="Kanit"/>
                <a:cs typeface="Kanit"/>
                <a:sym typeface="Kanit"/>
              </a:defRPr>
            </a:lvl7pPr>
            <a:lvl8pPr lvl="7">
              <a:spcBef>
                <a:spcPts val="0"/>
              </a:spcBef>
              <a:spcAft>
                <a:spcPts val="0"/>
              </a:spcAft>
              <a:buClr>
                <a:srgbClr val="E94A4E"/>
              </a:buClr>
              <a:buSzPts val="7200"/>
              <a:buFont typeface="Kanit"/>
              <a:buNone/>
              <a:defRPr b="1" sz="7200">
                <a:solidFill>
                  <a:srgbClr val="E94A4E"/>
                </a:solidFill>
                <a:latin typeface="Kanit"/>
                <a:ea typeface="Kanit"/>
                <a:cs typeface="Kanit"/>
                <a:sym typeface="Kanit"/>
              </a:defRPr>
            </a:lvl8pPr>
            <a:lvl9pPr lvl="8">
              <a:spcBef>
                <a:spcPts val="0"/>
              </a:spcBef>
              <a:spcAft>
                <a:spcPts val="0"/>
              </a:spcAft>
              <a:buClr>
                <a:srgbClr val="E94A4E"/>
              </a:buClr>
              <a:buSzPts val="7200"/>
              <a:buFont typeface="Kanit"/>
              <a:buNone/>
              <a:defRPr b="1" sz="7200">
                <a:solidFill>
                  <a:srgbClr val="E94A4E"/>
                </a:solidFill>
                <a:latin typeface="Kanit"/>
                <a:ea typeface="Kanit"/>
                <a:cs typeface="Kanit"/>
                <a:sym typeface="Kanit"/>
              </a:defRPr>
            </a:lvl9pPr>
          </a:lstStyle>
          <a:p/>
        </p:txBody>
      </p:sp>
      <p:sp>
        <p:nvSpPr>
          <p:cNvPr id="292" name="Google Shape;292;p30"/>
          <p:cNvSpPr txBox="1"/>
          <p:nvPr/>
        </p:nvSpPr>
        <p:spPr>
          <a:xfrm>
            <a:off x="713225" y="3809100"/>
            <a:ext cx="62115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rgbClr val="0258A1"/>
                </a:solidFill>
                <a:latin typeface="Montserrat"/>
                <a:ea typeface="Montserrat"/>
                <a:cs typeface="Montserrat"/>
                <a:sym typeface="Montserrat"/>
              </a:rPr>
              <a:t>CREDITS: This presentation template was created by </a:t>
            </a:r>
            <a:r>
              <a:rPr b="1" lang="en" sz="1200">
                <a:solidFill>
                  <a:srgbClr val="0258A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rgbClr val="0258A1"/>
                </a:solidFill>
                <a:latin typeface="Montserrat"/>
                <a:ea typeface="Montserrat"/>
                <a:cs typeface="Montserrat"/>
                <a:sym typeface="Montserrat"/>
              </a:rPr>
              <a:t>, including icons by </a:t>
            </a:r>
            <a:r>
              <a:rPr b="1" lang="en" sz="1200">
                <a:solidFill>
                  <a:srgbClr val="0258A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rgbClr val="0258A1"/>
                </a:solidFill>
                <a:latin typeface="Montserrat"/>
                <a:ea typeface="Montserrat"/>
                <a:cs typeface="Montserrat"/>
                <a:sym typeface="Montserrat"/>
              </a:rPr>
              <a:t>, and infographics &amp; images by </a:t>
            </a:r>
            <a:r>
              <a:rPr b="1" lang="en" sz="1200">
                <a:solidFill>
                  <a:srgbClr val="0258A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rgbClr val="0258A1"/>
              </a:solidFill>
              <a:latin typeface="Montserrat"/>
              <a:ea typeface="Montserrat"/>
              <a:cs typeface="Montserrat"/>
              <a:sym typeface="Montserrat"/>
            </a:endParaRPr>
          </a:p>
        </p:txBody>
      </p:sp>
      <p:sp>
        <p:nvSpPr>
          <p:cNvPr id="293" name="Google Shape;293;p30"/>
          <p:cNvSpPr txBox="1"/>
          <p:nvPr>
            <p:ph idx="1" type="subTitle"/>
          </p:nvPr>
        </p:nvSpPr>
        <p:spPr>
          <a:xfrm>
            <a:off x="713225" y="1858675"/>
            <a:ext cx="4115400" cy="1406100"/>
          </a:xfrm>
          <a:prstGeom prst="rect">
            <a:avLst/>
          </a:prstGeom>
          <a:noFill/>
        </p:spPr>
        <p:txBody>
          <a:bodyPr anchorCtr="0" anchor="t" bIns="91425" lIns="91425" spcFirstLastPara="1" rIns="91425" wrap="square" tIns="91425">
            <a:normAutofit/>
          </a:bodyPr>
          <a:lstStyle>
            <a:lvl1pPr lvl="0" rtl="0">
              <a:lnSpc>
                <a:spcPct val="100000"/>
              </a:lnSpc>
              <a:spcBef>
                <a:spcPts val="0"/>
              </a:spcBef>
              <a:spcAft>
                <a:spcPts val="0"/>
              </a:spcAft>
              <a:buClr>
                <a:srgbClr val="0258A1"/>
              </a:buClr>
              <a:buSzPts val="1400"/>
              <a:buFont typeface="Montserrat Light"/>
              <a:buNone/>
              <a:defRPr sz="1400">
                <a:solidFill>
                  <a:srgbClr val="0258A1"/>
                </a:solidFill>
              </a:defRPr>
            </a:lvl1pPr>
            <a:lvl2pPr lvl="1"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2pPr>
            <a:lvl3pPr lvl="2"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3pPr>
            <a:lvl4pPr lvl="3"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4pPr>
            <a:lvl5pPr lvl="4"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5pPr>
            <a:lvl6pPr lvl="5"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6pPr>
            <a:lvl7pPr lvl="6"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7pPr>
            <a:lvl8pPr lvl="7"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8pPr>
            <a:lvl9pPr lvl="8" rtl="0">
              <a:spcBef>
                <a:spcPts val="0"/>
              </a:spcBef>
              <a:spcAft>
                <a:spcPts val="0"/>
              </a:spcAft>
              <a:buClr>
                <a:srgbClr val="0258A1"/>
              </a:buClr>
              <a:buSzPts val="1400"/>
              <a:buFont typeface="Montserrat Light"/>
              <a:buNone/>
              <a:defRPr>
                <a:solidFill>
                  <a:srgbClr val="0258A1"/>
                </a:solidFill>
                <a:latin typeface="Montserrat Light"/>
                <a:ea typeface="Montserrat Light"/>
                <a:cs typeface="Montserrat Light"/>
                <a:sym typeface="Montserrat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13225" y="539500"/>
            <a:ext cx="7717500" cy="5649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b="1" sz="3020">
                <a:solidFill>
                  <a:srgbClr val="E94A4E"/>
                </a:solidFill>
                <a:latin typeface="Kanit"/>
                <a:ea typeface="Kanit"/>
                <a:cs typeface="Kanit"/>
                <a:sym typeface="Kani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4"/>
          <p:cNvSpPr txBox="1"/>
          <p:nvPr>
            <p:ph idx="1" type="body"/>
          </p:nvPr>
        </p:nvSpPr>
        <p:spPr>
          <a:xfrm>
            <a:off x="713225" y="1169625"/>
            <a:ext cx="7717500" cy="3438900"/>
          </a:xfrm>
          <a:prstGeom prst="rect">
            <a:avLst/>
          </a:prstGeom>
        </p:spPr>
        <p:txBody>
          <a:bodyPr anchorCtr="0" anchor="t" bIns="91425" lIns="91425" spcFirstLastPara="1" rIns="91425" wrap="square" tIns="91425">
            <a:normAutofit/>
          </a:bodyPr>
          <a:lstStyle>
            <a:lvl1pPr indent="-300037" lvl="0" marL="457200" rtl="0">
              <a:lnSpc>
                <a:spcPct val="100000"/>
              </a:lnSpc>
              <a:spcBef>
                <a:spcPts val="0"/>
              </a:spcBef>
              <a:spcAft>
                <a:spcPts val="0"/>
              </a:spcAft>
              <a:buClr>
                <a:srgbClr val="434343"/>
              </a:buClr>
              <a:buSzPts val="1125"/>
              <a:buAutoNum type="arabicPeriod"/>
              <a:defRPr sz="1225">
                <a:latin typeface="Montserrat"/>
                <a:ea typeface="Montserrat"/>
                <a:cs typeface="Montserrat"/>
                <a:sym typeface="Montserrat"/>
              </a:defRPr>
            </a:lvl1pPr>
            <a:lvl2pPr indent="-284162" lvl="1" marL="914400" rtl="0">
              <a:spcBef>
                <a:spcPts val="0"/>
              </a:spcBef>
              <a:spcAft>
                <a:spcPts val="0"/>
              </a:spcAft>
              <a:buClr>
                <a:srgbClr val="434343"/>
              </a:buClr>
              <a:buSzPts val="875"/>
              <a:buFont typeface="Roboto Condensed Light"/>
              <a:buAutoNum type="alphaLcPeriod"/>
              <a:defRPr/>
            </a:lvl2pPr>
            <a:lvl3pPr indent="-284162" lvl="2" marL="1371600" rtl="0">
              <a:spcBef>
                <a:spcPts val="0"/>
              </a:spcBef>
              <a:spcAft>
                <a:spcPts val="0"/>
              </a:spcAft>
              <a:buClr>
                <a:srgbClr val="434343"/>
              </a:buClr>
              <a:buSzPts val="875"/>
              <a:buFont typeface="Roboto Condensed Light"/>
              <a:buAutoNum type="romanLcPeriod"/>
              <a:defRPr/>
            </a:lvl3pPr>
            <a:lvl4pPr indent="-284162" lvl="3" marL="1828800" rtl="0">
              <a:spcBef>
                <a:spcPts val="0"/>
              </a:spcBef>
              <a:spcAft>
                <a:spcPts val="0"/>
              </a:spcAft>
              <a:buClr>
                <a:srgbClr val="434343"/>
              </a:buClr>
              <a:buSzPts val="875"/>
              <a:buFont typeface="Roboto Condensed Light"/>
              <a:buAutoNum type="arabicPeriod"/>
              <a:defRPr/>
            </a:lvl4pPr>
            <a:lvl5pPr indent="-284162" lvl="4" marL="2286000" rtl="0">
              <a:spcBef>
                <a:spcPts val="0"/>
              </a:spcBef>
              <a:spcAft>
                <a:spcPts val="0"/>
              </a:spcAft>
              <a:buClr>
                <a:srgbClr val="434343"/>
              </a:buClr>
              <a:buSzPts val="875"/>
              <a:buFont typeface="Roboto Condensed Light"/>
              <a:buAutoNum type="alphaLcPeriod"/>
              <a:defRPr/>
            </a:lvl5pPr>
            <a:lvl6pPr indent="-284162" lvl="5" marL="2743200" rtl="0">
              <a:spcBef>
                <a:spcPts val="0"/>
              </a:spcBef>
              <a:spcAft>
                <a:spcPts val="0"/>
              </a:spcAft>
              <a:buClr>
                <a:srgbClr val="434343"/>
              </a:buClr>
              <a:buSzPts val="875"/>
              <a:buFont typeface="Roboto Condensed Light"/>
              <a:buAutoNum type="romanLcPeriod"/>
              <a:defRPr/>
            </a:lvl6pPr>
            <a:lvl7pPr indent="-284162" lvl="6" marL="3200400" rtl="0">
              <a:spcBef>
                <a:spcPts val="0"/>
              </a:spcBef>
              <a:spcAft>
                <a:spcPts val="0"/>
              </a:spcAft>
              <a:buClr>
                <a:srgbClr val="434343"/>
              </a:buClr>
              <a:buSzPts val="875"/>
              <a:buFont typeface="Roboto Condensed Light"/>
              <a:buAutoNum type="arabicPeriod"/>
              <a:defRPr/>
            </a:lvl7pPr>
            <a:lvl8pPr indent="-284162" lvl="7" marL="3657600" rtl="0">
              <a:spcBef>
                <a:spcPts val="0"/>
              </a:spcBef>
              <a:spcAft>
                <a:spcPts val="0"/>
              </a:spcAft>
              <a:buClr>
                <a:srgbClr val="434343"/>
              </a:buClr>
              <a:buSzPts val="875"/>
              <a:buFont typeface="Roboto Condensed Light"/>
              <a:buAutoNum type="alphaLcPeriod"/>
              <a:defRPr/>
            </a:lvl8pPr>
            <a:lvl9pPr indent="-284162" lvl="8" marL="4114800" rtl="0">
              <a:spcBef>
                <a:spcPts val="0"/>
              </a:spcBef>
              <a:spcAft>
                <a:spcPts val="0"/>
              </a:spcAft>
              <a:buClr>
                <a:srgbClr val="434343"/>
              </a:buClr>
              <a:buSzPts val="875"/>
              <a:buFont typeface="Roboto Condensed Light"/>
              <a:buAutoNum type="romanLcPeriod"/>
              <a:defRPr/>
            </a:lvl9pPr>
          </a:lstStyle>
          <a:p/>
        </p:txBody>
      </p:sp>
      <p:sp>
        <p:nvSpPr>
          <p:cNvPr id="30" name="Google Shape;30;p4"/>
          <p:cNvSpPr/>
          <p:nvPr/>
        </p:nvSpPr>
        <p:spPr>
          <a:xfrm rot="10800000">
            <a:off x="6447058" y="37"/>
            <a:ext cx="2746267" cy="1254138"/>
          </a:xfrm>
          <a:custGeom>
            <a:rect b="b" l="l" r="r" t="t"/>
            <a:pathLst>
              <a:path extrusionOk="0" h="34245" w="66359">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4"/>
          <p:cNvCxnSpPr/>
          <p:nvPr/>
        </p:nvCxnSpPr>
        <p:spPr>
          <a:xfrm>
            <a:off x="5947000" y="-10200"/>
            <a:ext cx="3248100" cy="1112400"/>
          </a:xfrm>
          <a:prstGeom prst="curvedConnector3">
            <a:avLst>
              <a:gd fmla="val 50000" name="adj1"/>
            </a:avLst>
          </a:prstGeom>
          <a:noFill/>
          <a:ln cap="flat" cmpd="sng" w="19050">
            <a:solidFill>
              <a:srgbClr val="0258A1"/>
            </a:solidFill>
            <a:prstDash val="solid"/>
            <a:round/>
            <a:headEnd len="med" w="med" type="none"/>
            <a:tailEnd len="med" w="med" type="none"/>
          </a:ln>
        </p:spPr>
      </p:cxnSp>
      <p:cxnSp>
        <p:nvCxnSpPr>
          <p:cNvPr id="32" name="Google Shape;32;p4"/>
          <p:cNvCxnSpPr/>
          <p:nvPr/>
        </p:nvCxnSpPr>
        <p:spPr>
          <a:xfrm rot="-5400000">
            <a:off x="7620200" y="-465300"/>
            <a:ext cx="1107900" cy="1038000"/>
          </a:xfrm>
          <a:prstGeom prst="curvedConnector3">
            <a:avLst>
              <a:gd fmla="val 50000" name="adj1"/>
            </a:avLst>
          </a:prstGeom>
          <a:noFill/>
          <a:ln cap="flat" cmpd="sng" w="19050">
            <a:solidFill>
              <a:srgbClr val="0258A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94" name="Shape 294"/>
        <p:cNvGrpSpPr/>
        <p:nvPr/>
      </p:nvGrpSpPr>
      <p:grpSpPr>
        <a:xfrm>
          <a:off x="0" y="0"/>
          <a:ext cx="0" cy="0"/>
          <a:chOff x="0" y="0"/>
          <a:chExt cx="0" cy="0"/>
        </a:xfrm>
      </p:grpSpPr>
      <p:sp>
        <p:nvSpPr>
          <p:cNvPr id="295" name="Google Shape;295;p31"/>
          <p:cNvSpPr/>
          <p:nvPr/>
        </p:nvSpPr>
        <p:spPr>
          <a:xfrm>
            <a:off x="5218925" y="-1989906"/>
            <a:ext cx="2733861" cy="2950939"/>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rot="8100000">
            <a:off x="-1500458" y="3802590"/>
            <a:ext cx="2733867" cy="2950945"/>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rot="-8426936">
            <a:off x="6591529" y="-1126291"/>
            <a:ext cx="3753028" cy="2252640"/>
          </a:xfrm>
          <a:prstGeom prst="arc">
            <a:avLst>
              <a:gd fmla="val 11456086" name="adj1"/>
              <a:gd fmla="val 0" name="adj2"/>
            </a:avLst>
          </a:prstGeom>
          <a:noFill/>
          <a:ln cap="flat" cmpd="sng" w="19050">
            <a:solidFill>
              <a:srgbClr val="E94A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31"/>
          <p:cNvCxnSpPr/>
          <p:nvPr/>
        </p:nvCxnSpPr>
        <p:spPr>
          <a:xfrm flipH="1" rot="6873227">
            <a:off x="7491938" y="-136608"/>
            <a:ext cx="1735542" cy="909656"/>
          </a:xfrm>
          <a:prstGeom prst="curvedConnector3">
            <a:avLst>
              <a:gd fmla="val 50000" name="adj1"/>
            </a:avLst>
          </a:prstGeom>
          <a:noFill/>
          <a:ln cap="flat" cmpd="sng" w="19050">
            <a:solidFill>
              <a:srgbClr val="E94A4E"/>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299" name="Shape 299"/>
        <p:cNvGrpSpPr/>
        <p:nvPr/>
      </p:nvGrpSpPr>
      <p:grpSpPr>
        <a:xfrm>
          <a:off x="0" y="0"/>
          <a:ext cx="0" cy="0"/>
          <a:chOff x="0" y="0"/>
          <a:chExt cx="0" cy="0"/>
        </a:xfrm>
      </p:grpSpPr>
      <p:sp>
        <p:nvSpPr>
          <p:cNvPr id="300" name="Google Shape;300;p32"/>
          <p:cNvSpPr/>
          <p:nvPr/>
        </p:nvSpPr>
        <p:spPr>
          <a:xfrm>
            <a:off x="-116243" y="3774500"/>
            <a:ext cx="2652701" cy="1369029"/>
          </a:xfrm>
          <a:custGeom>
            <a:rect b="b" l="l" r="r" t="t"/>
            <a:pathLst>
              <a:path extrusionOk="0" h="34245" w="66359">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p:nvPr/>
        </p:nvSpPr>
        <p:spPr>
          <a:xfrm rot="-5400000">
            <a:off x="6526658" y="1384714"/>
            <a:ext cx="4188076" cy="1046642"/>
          </a:xfrm>
          <a:custGeom>
            <a:rect b="b" l="l" r="r" t="t"/>
            <a:pathLst>
              <a:path extrusionOk="0" h="20271" w="92862">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397250" y="2969000"/>
            <a:ext cx="1603350" cy="3010850"/>
          </a:xfrm>
          <a:custGeom>
            <a:rect b="b" l="l" r="r" t="t"/>
            <a:pathLst>
              <a:path extrusionOk="0" h="120434" w="64134">
                <a:moveTo>
                  <a:pt x="0" y="0"/>
                </a:moveTo>
                <a:cubicBezTo>
                  <a:pt x="30193" y="6044"/>
                  <a:pt x="55846" y="38387"/>
                  <a:pt x="61889" y="68580"/>
                </a:cubicBezTo>
                <a:cubicBezTo>
                  <a:pt x="64190" y="80074"/>
                  <a:pt x="63561" y="91985"/>
                  <a:pt x="63561" y="103707"/>
                </a:cubicBezTo>
                <a:cubicBezTo>
                  <a:pt x="63561" y="107331"/>
                  <a:pt x="64707" y="111141"/>
                  <a:pt x="63561" y="114579"/>
                </a:cubicBezTo>
                <a:cubicBezTo>
                  <a:pt x="62944" y="116431"/>
                  <a:pt x="61609" y="120434"/>
                  <a:pt x="63561" y="120434"/>
                </a:cubicBezTo>
              </a:path>
            </a:pathLst>
          </a:custGeom>
          <a:noFill/>
          <a:ln cap="flat" cmpd="sng" w="19050">
            <a:solidFill>
              <a:srgbClr val="E94A4E"/>
            </a:solidFill>
            <a:prstDash val="solid"/>
            <a:round/>
            <a:headEnd len="med" w="med" type="none"/>
            <a:tailEnd len="med" w="med" type="none"/>
          </a:ln>
        </p:spPr>
      </p:sp>
      <p:sp>
        <p:nvSpPr>
          <p:cNvPr id="303" name="Google Shape;303;p32"/>
          <p:cNvSpPr/>
          <p:nvPr/>
        </p:nvSpPr>
        <p:spPr>
          <a:xfrm>
            <a:off x="7134027" y="-479137"/>
            <a:ext cx="4313400" cy="2737775"/>
          </a:xfrm>
          <a:custGeom>
            <a:rect b="b" l="l" r="r" t="t"/>
            <a:pathLst>
              <a:path extrusionOk="0" h="109511" w="172536">
                <a:moveTo>
                  <a:pt x="5686" y="0"/>
                </a:moveTo>
                <a:cubicBezTo>
                  <a:pt x="3369" y="3475"/>
                  <a:pt x="936" y="7171"/>
                  <a:pt x="250" y="11291"/>
                </a:cubicBezTo>
                <a:cubicBezTo>
                  <a:pt x="-1256" y="20330"/>
                  <a:pt x="5337" y="30096"/>
                  <a:pt x="12377" y="35963"/>
                </a:cubicBezTo>
                <a:cubicBezTo>
                  <a:pt x="21050" y="43191"/>
                  <a:pt x="37383" y="38641"/>
                  <a:pt x="44158" y="47672"/>
                </a:cubicBezTo>
                <a:cubicBezTo>
                  <a:pt x="51007" y="56802"/>
                  <a:pt x="53333" y="68870"/>
                  <a:pt x="60466" y="77780"/>
                </a:cubicBezTo>
                <a:cubicBezTo>
                  <a:pt x="68832" y="88232"/>
                  <a:pt x="79697" y="97209"/>
                  <a:pt x="91829" y="102870"/>
                </a:cubicBezTo>
                <a:cubicBezTo>
                  <a:pt x="116248" y="114264"/>
                  <a:pt x="145590" y="107470"/>
                  <a:pt x="172536" y="107470"/>
                </a:cubicBezTo>
              </a:path>
            </a:pathLst>
          </a:custGeom>
          <a:noFill/>
          <a:ln cap="flat" cmpd="sng" w="19050">
            <a:solidFill>
              <a:srgbClr val="0258A1"/>
            </a:solidFill>
            <a:prstDash val="solid"/>
            <a:round/>
            <a:headEnd len="med" w="med" type="none"/>
            <a:tailEnd len="med" w="med" type="none"/>
          </a:ln>
        </p:spPr>
      </p:sp>
      <p:sp>
        <p:nvSpPr>
          <p:cNvPr id="304" name="Google Shape;304;p32"/>
          <p:cNvSpPr/>
          <p:nvPr/>
        </p:nvSpPr>
        <p:spPr>
          <a:xfrm>
            <a:off x="8405225" y="-250900"/>
            <a:ext cx="505950" cy="1264975"/>
          </a:xfrm>
          <a:custGeom>
            <a:rect b="b" l="l" r="r" t="t"/>
            <a:pathLst>
              <a:path extrusionOk="0" h="50599" w="20238">
                <a:moveTo>
                  <a:pt x="0" y="50599"/>
                </a:moveTo>
                <a:cubicBezTo>
                  <a:pt x="11678" y="46700"/>
                  <a:pt x="17874" y="31093"/>
                  <a:pt x="18818" y="18818"/>
                </a:cubicBezTo>
                <a:cubicBezTo>
                  <a:pt x="19299" y="12564"/>
                  <a:pt x="21623" y="5610"/>
                  <a:pt x="18818" y="0"/>
                </a:cubicBezTo>
              </a:path>
            </a:pathLst>
          </a:custGeom>
          <a:noFill/>
          <a:ln cap="flat" cmpd="sng" w="19050">
            <a:solidFill>
              <a:srgbClr val="0258A1"/>
            </a:solidFill>
            <a:prstDash val="solid"/>
            <a:round/>
            <a:headEnd len="med" w="med" type="none"/>
            <a:tailEnd len="med" w="med" type="none"/>
          </a:ln>
        </p:spPr>
      </p:sp>
      <p:sp>
        <p:nvSpPr>
          <p:cNvPr id="305" name="Google Shape;305;p32"/>
          <p:cNvSpPr/>
          <p:nvPr/>
        </p:nvSpPr>
        <p:spPr>
          <a:xfrm>
            <a:off x="1149975" y="4641700"/>
            <a:ext cx="1202225" cy="899050"/>
          </a:xfrm>
          <a:custGeom>
            <a:rect b="b" l="l" r="r" t="t"/>
            <a:pathLst>
              <a:path extrusionOk="0" h="35962" w="48089">
                <a:moveTo>
                  <a:pt x="0" y="0"/>
                </a:moveTo>
                <a:cubicBezTo>
                  <a:pt x="20016" y="0"/>
                  <a:pt x="39138" y="18059"/>
                  <a:pt x="48089" y="35962"/>
                </a:cubicBezTo>
              </a:path>
            </a:pathLst>
          </a:custGeom>
          <a:noFill/>
          <a:ln cap="flat" cmpd="sng" w="19050">
            <a:solidFill>
              <a:srgbClr val="E94A4E"/>
            </a:solidFill>
            <a:prstDash val="solid"/>
            <a:round/>
            <a:headEnd len="med" w="med" type="none"/>
            <a:tailEnd len="med" w="med"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E3F1FE"/>
        </a:solidFill>
      </p:bgPr>
    </p:bg>
    <p:spTree>
      <p:nvGrpSpPr>
        <p:cNvPr id="33" name="Shape 33"/>
        <p:cNvGrpSpPr/>
        <p:nvPr/>
      </p:nvGrpSpPr>
      <p:grpSpPr>
        <a:xfrm>
          <a:off x="0" y="0"/>
          <a:ext cx="0" cy="0"/>
          <a:chOff x="0" y="0"/>
          <a:chExt cx="0" cy="0"/>
        </a:xfrm>
      </p:grpSpPr>
      <p:sp>
        <p:nvSpPr>
          <p:cNvPr id="34" name="Google Shape;34;p5"/>
          <p:cNvSpPr txBox="1"/>
          <p:nvPr>
            <p:ph type="title"/>
          </p:nvPr>
        </p:nvSpPr>
        <p:spPr>
          <a:xfrm>
            <a:off x="713225" y="539500"/>
            <a:ext cx="7717500" cy="700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35" name="Google Shape;35;p5"/>
          <p:cNvSpPr txBox="1"/>
          <p:nvPr>
            <p:ph idx="1" type="subTitle"/>
          </p:nvPr>
        </p:nvSpPr>
        <p:spPr>
          <a:xfrm>
            <a:off x="1474375" y="2876550"/>
            <a:ext cx="2401500" cy="535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36" name="Google Shape;36;p5"/>
          <p:cNvSpPr txBox="1"/>
          <p:nvPr>
            <p:ph idx="2" type="subTitle"/>
          </p:nvPr>
        </p:nvSpPr>
        <p:spPr>
          <a:xfrm>
            <a:off x="1475691" y="3335850"/>
            <a:ext cx="2399100" cy="994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37" name="Google Shape;37;p5"/>
          <p:cNvSpPr txBox="1"/>
          <p:nvPr>
            <p:ph idx="3" type="subTitle"/>
          </p:nvPr>
        </p:nvSpPr>
        <p:spPr>
          <a:xfrm>
            <a:off x="5182635" y="2876550"/>
            <a:ext cx="2401500" cy="535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b="1" sz="1800">
                <a:solidFill>
                  <a:srgbClr val="E94A4E"/>
                </a:solidFill>
                <a:latin typeface="Kanit"/>
                <a:ea typeface="Kanit"/>
                <a:cs typeface="Kanit"/>
                <a:sym typeface="Kanit"/>
              </a:defRPr>
            </a:lvl1pPr>
            <a:lvl2pPr lvl="1" rtl="0" algn="ctr">
              <a:spcBef>
                <a:spcPts val="1200"/>
              </a:spcBef>
              <a:spcAft>
                <a:spcPts val="0"/>
              </a:spcAft>
              <a:buNone/>
              <a:defRPr b="1" sz="1800">
                <a:solidFill>
                  <a:srgbClr val="E94A4E"/>
                </a:solidFill>
                <a:latin typeface="Kanit"/>
                <a:ea typeface="Kanit"/>
                <a:cs typeface="Kanit"/>
                <a:sym typeface="Kanit"/>
              </a:defRPr>
            </a:lvl2pPr>
            <a:lvl3pPr lvl="2" rtl="0" algn="ctr">
              <a:spcBef>
                <a:spcPts val="1200"/>
              </a:spcBef>
              <a:spcAft>
                <a:spcPts val="0"/>
              </a:spcAft>
              <a:buNone/>
              <a:defRPr b="1" sz="1800">
                <a:solidFill>
                  <a:srgbClr val="E94A4E"/>
                </a:solidFill>
                <a:latin typeface="Kanit"/>
                <a:ea typeface="Kanit"/>
                <a:cs typeface="Kanit"/>
                <a:sym typeface="Kanit"/>
              </a:defRPr>
            </a:lvl3pPr>
            <a:lvl4pPr lvl="3" rtl="0" algn="ctr">
              <a:spcBef>
                <a:spcPts val="1200"/>
              </a:spcBef>
              <a:spcAft>
                <a:spcPts val="0"/>
              </a:spcAft>
              <a:buNone/>
              <a:defRPr b="1" sz="1800">
                <a:solidFill>
                  <a:srgbClr val="E94A4E"/>
                </a:solidFill>
                <a:latin typeface="Kanit"/>
                <a:ea typeface="Kanit"/>
                <a:cs typeface="Kanit"/>
                <a:sym typeface="Kanit"/>
              </a:defRPr>
            </a:lvl4pPr>
            <a:lvl5pPr lvl="4" rtl="0" algn="ctr">
              <a:spcBef>
                <a:spcPts val="1200"/>
              </a:spcBef>
              <a:spcAft>
                <a:spcPts val="0"/>
              </a:spcAft>
              <a:buNone/>
              <a:defRPr b="1" sz="1800">
                <a:solidFill>
                  <a:srgbClr val="E94A4E"/>
                </a:solidFill>
                <a:latin typeface="Kanit"/>
                <a:ea typeface="Kanit"/>
                <a:cs typeface="Kanit"/>
                <a:sym typeface="Kanit"/>
              </a:defRPr>
            </a:lvl5pPr>
            <a:lvl6pPr lvl="5" rtl="0" algn="ctr">
              <a:spcBef>
                <a:spcPts val="1200"/>
              </a:spcBef>
              <a:spcAft>
                <a:spcPts val="0"/>
              </a:spcAft>
              <a:buNone/>
              <a:defRPr b="1" sz="1800">
                <a:solidFill>
                  <a:srgbClr val="E94A4E"/>
                </a:solidFill>
                <a:latin typeface="Kanit"/>
                <a:ea typeface="Kanit"/>
                <a:cs typeface="Kanit"/>
                <a:sym typeface="Kanit"/>
              </a:defRPr>
            </a:lvl6pPr>
            <a:lvl7pPr lvl="6" rtl="0" algn="ctr">
              <a:spcBef>
                <a:spcPts val="1200"/>
              </a:spcBef>
              <a:spcAft>
                <a:spcPts val="0"/>
              </a:spcAft>
              <a:buNone/>
              <a:defRPr b="1" sz="1800">
                <a:solidFill>
                  <a:srgbClr val="E94A4E"/>
                </a:solidFill>
                <a:latin typeface="Kanit"/>
                <a:ea typeface="Kanit"/>
                <a:cs typeface="Kanit"/>
                <a:sym typeface="Kanit"/>
              </a:defRPr>
            </a:lvl7pPr>
            <a:lvl8pPr lvl="7" rtl="0" algn="ctr">
              <a:spcBef>
                <a:spcPts val="1200"/>
              </a:spcBef>
              <a:spcAft>
                <a:spcPts val="0"/>
              </a:spcAft>
              <a:buNone/>
              <a:defRPr b="1" sz="1800">
                <a:solidFill>
                  <a:srgbClr val="E94A4E"/>
                </a:solidFill>
                <a:latin typeface="Kanit"/>
                <a:ea typeface="Kanit"/>
                <a:cs typeface="Kanit"/>
                <a:sym typeface="Kanit"/>
              </a:defRPr>
            </a:lvl8pPr>
            <a:lvl9pPr lvl="8" rtl="0" algn="ctr">
              <a:spcBef>
                <a:spcPts val="1200"/>
              </a:spcBef>
              <a:spcAft>
                <a:spcPts val="1200"/>
              </a:spcAft>
              <a:buNone/>
              <a:defRPr b="1" sz="1800">
                <a:solidFill>
                  <a:srgbClr val="E94A4E"/>
                </a:solidFill>
                <a:latin typeface="Kanit"/>
                <a:ea typeface="Kanit"/>
                <a:cs typeface="Kanit"/>
                <a:sym typeface="Kanit"/>
              </a:defRPr>
            </a:lvl9pPr>
          </a:lstStyle>
          <a:p/>
        </p:txBody>
      </p:sp>
      <p:sp>
        <p:nvSpPr>
          <p:cNvPr id="38" name="Google Shape;38;p5"/>
          <p:cNvSpPr txBox="1"/>
          <p:nvPr>
            <p:ph idx="4" type="subTitle"/>
          </p:nvPr>
        </p:nvSpPr>
        <p:spPr>
          <a:xfrm>
            <a:off x="5183951" y="3335850"/>
            <a:ext cx="2399100" cy="994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0258A1"/>
                </a:solidFill>
                <a:latin typeface="Montserrat"/>
                <a:ea typeface="Montserrat"/>
                <a:cs typeface="Montserrat"/>
                <a:sym typeface="Montserrat"/>
              </a:defRPr>
            </a:lvl1pPr>
            <a:lvl2pPr lvl="1" rtl="0" algn="ctr">
              <a:lnSpc>
                <a:spcPct val="100000"/>
              </a:lnSpc>
              <a:spcBef>
                <a:spcPts val="0"/>
              </a:spcBef>
              <a:spcAft>
                <a:spcPts val="0"/>
              </a:spcAft>
              <a:buNone/>
              <a:defRPr sz="1400">
                <a:solidFill>
                  <a:srgbClr val="0258A1"/>
                </a:solidFill>
                <a:latin typeface="Montserrat"/>
                <a:ea typeface="Montserrat"/>
                <a:cs typeface="Montserrat"/>
                <a:sym typeface="Montserrat"/>
              </a:defRPr>
            </a:lvl2pPr>
            <a:lvl3pPr lvl="2" rtl="0" algn="ctr">
              <a:lnSpc>
                <a:spcPct val="100000"/>
              </a:lnSpc>
              <a:spcBef>
                <a:spcPts val="0"/>
              </a:spcBef>
              <a:spcAft>
                <a:spcPts val="0"/>
              </a:spcAft>
              <a:buNone/>
              <a:defRPr sz="1400">
                <a:solidFill>
                  <a:srgbClr val="0258A1"/>
                </a:solidFill>
                <a:latin typeface="Montserrat"/>
                <a:ea typeface="Montserrat"/>
                <a:cs typeface="Montserrat"/>
                <a:sym typeface="Montserrat"/>
              </a:defRPr>
            </a:lvl3pPr>
            <a:lvl4pPr lvl="3" rtl="0" algn="ctr">
              <a:lnSpc>
                <a:spcPct val="100000"/>
              </a:lnSpc>
              <a:spcBef>
                <a:spcPts val="0"/>
              </a:spcBef>
              <a:spcAft>
                <a:spcPts val="0"/>
              </a:spcAft>
              <a:buNone/>
              <a:defRPr sz="1400">
                <a:solidFill>
                  <a:srgbClr val="0258A1"/>
                </a:solidFill>
                <a:latin typeface="Montserrat"/>
                <a:ea typeface="Montserrat"/>
                <a:cs typeface="Montserrat"/>
                <a:sym typeface="Montserrat"/>
              </a:defRPr>
            </a:lvl4pPr>
            <a:lvl5pPr lvl="4" rtl="0" algn="ctr">
              <a:lnSpc>
                <a:spcPct val="100000"/>
              </a:lnSpc>
              <a:spcBef>
                <a:spcPts val="0"/>
              </a:spcBef>
              <a:spcAft>
                <a:spcPts val="0"/>
              </a:spcAft>
              <a:buNone/>
              <a:defRPr sz="1400">
                <a:solidFill>
                  <a:srgbClr val="0258A1"/>
                </a:solidFill>
                <a:latin typeface="Montserrat"/>
                <a:ea typeface="Montserrat"/>
                <a:cs typeface="Montserrat"/>
                <a:sym typeface="Montserrat"/>
              </a:defRPr>
            </a:lvl5pPr>
            <a:lvl6pPr lvl="5" rtl="0" algn="ctr">
              <a:lnSpc>
                <a:spcPct val="100000"/>
              </a:lnSpc>
              <a:spcBef>
                <a:spcPts val="0"/>
              </a:spcBef>
              <a:spcAft>
                <a:spcPts val="0"/>
              </a:spcAft>
              <a:buNone/>
              <a:defRPr sz="1400">
                <a:solidFill>
                  <a:srgbClr val="0258A1"/>
                </a:solidFill>
                <a:latin typeface="Montserrat"/>
                <a:ea typeface="Montserrat"/>
                <a:cs typeface="Montserrat"/>
                <a:sym typeface="Montserrat"/>
              </a:defRPr>
            </a:lvl6pPr>
            <a:lvl7pPr lvl="6" rtl="0" algn="ctr">
              <a:lnSpc>
                <a:spcPct val="100000"/>
              </a:lnSpc>
              <a:spcBef>
                <a:spcPts val="0"/>
              </a:spcBef>
              <a:spcAft>
                <a:spcPts val="0"/>
              </a:spcAft>
              <a:buNone/>
              <a:defRPr sz="1400">
                <a:solidFill>
                  <a:srgbClr val="0258A1"/>
                </a:solidFill>
                <a:latin typeface="Montserrat"/>
                <a:ea typeface="Montserrat"/>
                <a:cs typeface="Montserrat"/>
                <a:sym typeface="Montserrat"/>
              </a:defRPr>
            </a:lvl7pPr>
            <a:lvl8pPr lvl="7" rtl="0" algn="ctr">
              <a:lnSpc>
                <a:spcPct val="100000"/>
              </a:lnSpc>
              <a:spcBef>
                <a:spcPts val="0"/>
              </a:spcBef>
              <a:spcAft>
                <a:spcPts val="0"/>
              </a:spcAft>
              <a:buNone/>
              <a:defRPr sz="1400">
                <a:solidFill>
                  <a:srgbClr val="0258A1"/>
                </a:solidFill>
                <a:latin typeface="Montserrat"/>
                <a:ea typeface="Montserrat"/>
                <a:cs typeface="Montserrat"/>
                <a:sym typeface="Montserrat"/>
              </a:defRPr>
            </a:lvl8pPr>
            <a:lvl9pPr lvl="8" rtl="0" algn="ctr">
              <a:lnSpc>
                <a:spcPct val="100000"/>
              </a:lnSpc>
              <a:spcBef>
                <a:spcPts val="0"/>
              </a:spcBef>
              <a:spcAft>
                <a:spcPts val="0"/>
              </a:spcAft>
              <a:buNone/>
              <a:defRPr sz="1400">
                <a:solidFill>
                  <a:srgbClr val="0258A1"/>
                </a:solidFill>
                <a:latin typeface="Montserrat"/>
                <a:ea typeface="Montserrat"/>
                <a:cs typeface="Montserrat"/>
                <a:sym typeface="Montserrat"/>
              </a:defRPr>
            </a:lvl9pPr>
          </a:lstStyle>
          <a:p/>
        </p:txBody>
      </p:sp>
      <p:sp>
        <p:nvSpPr>
          <p:cNvPr id="39" name="Google Shape;39;p5"/>
          <p:cNvSpPr/>
          <p:nvPr/>
        </p:nvSpPr>
        <p:spPr>
          <a:xfrm>
            <a:off x="-116243" y="3774500"/>
            <a:ext cx="2652701" cy="1369029"/>
          </a:xfrm>
          <a:custGeom>
            <a:rect b="b" l="l" r="r" t="t"/>
            <a:pathLst>
              <a:path extrusionOk="0" h="34245" w="66359">
                <a:moveTo>
                  <a:pt x="15064" y="1"/>
                </a:moveTo>
                <a:cubicBezTo>
                  <a:pt x="13915" y="1"/>
                  <a:pt x="12767" y="92"/>
                  <a:pt x="11634" y="272"/>
                </a:cubicBezTo>
                <a:cubicBezTo>
                  <a:pt x="9302" y="653"/>
                  <a:pt x="1" y="3194"/>
                  <a:pt x="381" y="6482"/>
                </a:cubicBezTo>
                <a:cubicBezTo>
                  <a:pt x="512" y="7596"/>
                  <a:pt x="525" y="8540"/>
                  <a:pt x="734" y="9640"/>
                </a:cubicBezTo>
                <a:lnTo>
                  <a:pt x="734" y="34244"/>
                </a:lnTo>
                <a:lnTo>
                  <a:pt x="66359" y="33497"/>
                </a:lnTo>
                <a:cubicBezTo>
                  <a:pt x="64786" y="29842"/>
                  <a:pt x="62231" y="26593"/>
                  <a:pt x="58288" y="24654"/>
                </a:cubicBezTo>
                <a:cubicBezTo>
                  <a:pt x="53755" y="22427"/>
                  <a:pt x="48462" y="23291"/>
                  <a:pt x="43746" y="20933"/>
                </a:cubicBezTo>
                <a:cubicBezTo>
                  <a:pt x="39789" y="18954"/>
                  <a:pt x="36291" y="15876"/>
                  <a:pt x="33985" y="12077"/>
                </a:cubicBezTo>
                <a:cubicBezTo>
                  <a:pt x="31457" y="7884"/>
                  <a:pt x="29242" y="4779"/>
                  <a:pt x="24749" y="2368"/>
                </a:cubicBezTo>
                <a:cubicBezTo>
                  <a:pt x="21782" y="778"/>
                  <a:pt x="18421" y="1"/>
                  <a:pt x="15064"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5400000">
            <a:off x="6526658" y="1384714"/>
            <a:ext cx="4188076" cy="1046642"/>
          </a:xfrm>
          <a:custGeom>
            <a:rect b="b" l="l" r="r" t="t"/>
            <a:pathLst>
              <a:path extrusionOk="0" h="20271" w="92862">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397250" y="2969000"/>
            <a:ext cx="1603350" cy="3010850"/>
          </a:xfrm>
          <a:custGeom>
            <a:rect b="b" l="l" r="r" t="t"/>
            <a:pathLst>
              <a:path extrusionOk="0" h="120434" w="64134">
                <a:moveTo>
                  <a:pt x="0" y="0"/>
                </a:moveTo>
                <a:cubicBezTo>
                  <a:pt x="30193" y="6044"/>
                  <a:pt x="55846" y="38387"/>
                  <a:pt x="61889" y="68580"/>
                </a:cubicBezTo>
                <a:cubicBezTo>
                  <a:pt x="64190" y="80074"/>
                  <a:pt x="63561" y="91985"/>
                  <a:pt x="63561" y="103707"/>
                </a:cubicBezTo>
                <a:cubicBezTo>
                  <a:pt x="63561" y="107331"/>
                  <a:pt x="64707" y="111141"/>
                  <a:pt x="63561" y="114579"/>
                </a:cubicBezTo>
                <a:cubicBezTo>
                  <a:pt x="62944" y="116431"/>
                  <a:pt x="61609" y="120434"/>
                  <a:pt x="63561" y="120434"/>
                </a:cubicBezTo>
              </a:path>
            </a:pathLst>
          </a:custGeom>
          <a:noFill/>
          <a:ln cap="flat" cmpd="sng" w="19050">
            <a:solidFill>
              <a:srgbClr val="E94A4E"/>
            </a:solidFill>
            <a:prstDash val="solid"/>
            <a:round/>
            <a:headEnd len="med" w="med" type="none"/>
            <a:tailEnd len="med" w="med" type="none"/>
          </a:ln>
        </p:spPr>
      </p:sp>
      <p:sp>
        <p:nvSpPr>
          <p:cNvPr id="42" name="Google Shape;42;p5"/>
          <p:cNvSpPr/>
          <p:nvPr/>
        </p:nvSpPr>
        <p:spPr>
          <a:xfrm>
            <a:off x="7134027" y="-479137"/>
            <a:ext cx="4313400" cy="2737775"/>
          </a:xfrm>
          <a:custGeom>
            <a:rect b="b" l="l" r="r" t="t"/>
            <a:pathLst>
              <a:path extrusionOk="0" h="109511" w="172536">
                <a:moveTo>
                  <a:pt x="5686" y="0"/>
                </a:moveTo>
                <a:cubicBezTo>
                  <a:pt x="3369" y="3475"/>
                  <a:pt x="936" y="7171"/>
                  <a:pt x="250" y="11291"/>
                </a:cubicBezTo>
                <a:cubicBezTo>
                  <a:pt x="-1256" y="20330"/>
                  <a:pt x="5337" y="30096"/>
                  <a:pt x="12377" y="35963"/>
                </a:cubicBezTo>
                <a:cubicBezTo>
                  <a:pt x="21050" y="43191"/>
                  <a:pt x="37383" y="38641"/>
                  <a:pt x="44158" y="47672"/>
                </a:cubicBezTo>
                <a:cubicBezTo>
                  <a:pt x="51007" y="56802"/>
                  <a:pt x="53333" y="68870"/>
                  <a:pt x="60466" y="77780"/>
                </a:cubicBezTo>
                <a:cubicBezTo>
                  <a:pt x="68832" y="88232"/>
                  <a:pt x="79697" y="97209"/>
                  <a:pt x="91829" y="102870"/>
                </a:cubicBezTo>
                <a:cubicBezTo>
                  <a:pt x="116248" y="114264"/>
                  <a:pt x="145590" y="107470"/>
                  <a:pt x="172536" y="107470"/>
                </a:cubicBezTo>
              </a:path>
            </a:pathLst>
          </a:custGeom>
          <a:noFill/>
          <a:ln cap="flat" cmpd="sng" w="19050">
            <a:solidFill>
              <a:srgbClr val="0258A1"/>
            </a:solidFill>
            <a:prstDash val="solid"/>
            <a:round/>
            <a:headEnd len="med" w="med" type="none"/>
            <a:tailEnd len="med" w="med" type="none"/>
          </a:ln>
        </p:spPr>
      </p:sp>
      <p:sp>
        <p:nvSpPr>
          <p:cNvPr id="43" name="Google Shape;43;p5"/>
          <p:cNvSpPr/>
          <p:nvPr/>
        </p:nvSpPr>
        <p:spPr>
          <a:xfrm>
            <a:off x="8405225" y="-250900"/>
            <a:ext cx="505950" cy="1264975"/>
          </a:xfrm>
          <a:custGeom>
            <a:rect b="b" l="l" r="r" t="t"/>
            <a:pathLst>
              <a:path extrusionOk="0" h="50599" w="20238">
                <a:moveTo>
                  <a:pt x="0" y="50599"/>
                </a:moveTo>
                <a:cubicBezTo>
                  <a:pt x="11678" y="46700"/>
                  <a:pt x="17874" y="31093"/>
                  <a:pt x="18818" y="18818"/>
                </a:cubicBezTo>
                <a:cubicBezTo>
                  <a:pt x="19299" y="12564"/>
                  <a:pt x="21623" y="5610"/>
                  <a:pt x="18818" y="0"/>
                </a:cubicBezTo>
              </a:path>
            </a:pathLst>
          </a:custGeom>
          <a:noFill/>
          <a:ln cap="flat" cmpd="sng" w="19050">
            <a:solidFill>
              <a:srgbClr val="0258A1"/>
            </a:solidFill>
            <a:prstDash val="solid"/>
            <a:round/>
            <a:headEnd len="med" w="med" type="none"/>
            <a:tailEnd len="med" w="med" type="none"/>
          </a:ln>
        </p:spPr>
      </p:sp>
      <p:sp>
        <p:nvSpPr>
          <p:cNvPr id="44" name="Google Shape;44;p5"/>
          <p:cNvSpPr/>
          <p:nvPr/>
        </p:nvSpPr>
        <p:spPr>
          <a:xfrm>
            <a:off x="1149975" y="4641700"/>
            <a:ext cx="1202225" cy="899050"/>
          </a:xfrm>
          <a:custGeom>
            <a:rect b="b" l="l" r="r" t="t"/>
            <a:pathLst>
              <a:path extrusionOk="0" h="35962" w="48089">
                <a:moveTo>
                  <a:pt x="0" y="0"/>
                </a:moveTo>
                <a:cubicBezTo>
                  <a:pt x="20016" y="0"/>
                  <a:pt x="39138" y="18059"/>
                  <a:pt x="48089" y="35962"/>
                </a:cubicBezTo>
              </a:path>
            </a:pathLst>
          </a:custGeom>
          <a:noFill/>
          <a:ln cap="flat" cmpd="sng" w="19050">
            <a:solidFill>
              <a:srgbClr val="E94A4E"/>
            </a:solidFill>
            <a:prstDash val="solid"/>
            <a:round/>
            <a:headEnd len="med" w="med" type="none"/>
            <a:tailEnd len="med" w="med"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E3F1FE"/>
        </a:solidFill>
      </p:bgPr>
    </p:bg>
    <p:spTree>
      <p:nvGrpSpPr>
        <p:cNvPr id="45" name="Shape 45"/>
        <p:cNvGrpSpPr/>
        <p:nvPr/>
      </p:nvGrpSpPr>
      <p:grpSpPr>
        <a:xfrm>
          <a:off x="0" y="0"/>
          <a:ext cx="0" cy="0"/>
          <a:chOff x="0" y="0"/>
          <a:chExt cx="0" cy="0"/>
        </a:xfrm>
      </p:grpSpPr>
      <p:sp>
        <p:nvSpPr>
          <p:cNvPr id="46" name="Google Shape;46;p6"/>
          <p:cNvSpPr/>
          <p:nvPr/>
        </p:nvSpPr>
        <p:spPr>
          <a:xfrm flipH="1" rot="10800000">
            <a:off x="-230401" y="4592228"/>
            <a:ext cx="2470531" cy="1241247"/>
          </a:xfrm>
          <a:custGeom>
            <a:rect b="b" l="l" r="r" t="t"/>
            <a:pathLst>
              <a:path extrusionOk="0" h="26487" w="88892">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txBox="1"/>
          <p:nvPr>
            <p:ph type="title"/>
          </p:nvPr>
        </p:nvSpPr>
        <p:spPr>
          <a:xfrm>
            <a:off x="713225" y="539500"/>
            <a:ext cx="7717500" cy="6942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b="1" sz="3000">
                <a:solidFill>
                  <a:srgbClr val="E94A4E"/>
                </a:solidFill>
                <a:latin typeface="Kanit"/>
                <a:ea typeface="Kanit"/>
                <a:cs typeface="Kanit"/>
                <a:sym typeface="Kani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 name="Google Shape;48;p6"/>
          <p:cNvSpPr/>
          <p:nvPr/>
        </p:nvSpPr>
        <p:spPr>
          <a:xfrm flipH="1">
            <a:off x="5054499" y="-174950"/>
            <a:ext cx="4165701" cy="1241247"/>
          </a:xfrm>
          <a:custGeom>
            <a:rect b="b" l="l" r="r" t="t"/>
            <a:pathLst>
              <a:path extrusionOk="0" h="26487" w="88892">
                <a:moveTo>
                  <a:pt x="88891" y="0"/>
                </a:moveTo>
                <a:lnTo>
                  <a:pt x="88423" y="291"/>
                </a:lnTo>
                <a:lnTo>
                  <a:pt x="88423" y="291"/>
                </a:lnTo>
                <a:cubicBezTo>
                  <a:pt x="88585" y="193"/>
                  <a:pt x="88742" y="96"/>
                  <a:pt x="88891" y="0"/>
                </a:cubicBezTo>
                <a:close/>
                <a:moveTo>
                  <a:pt x="88423" y="291"/>
                </a:moveTo>
                <a:lnTo>
                  <a:pt x="88423" y="291"/>
                </a:lnTo>
                <a:cubicBezTo>
                  <a:pt x="86968" y="1171"/>
                  <a:pt x="85076" y="2134"/>
                  <a:pt x="83874" y="3184"/>
                </a:cubicBezTo>
                <a:lnTo>
                  <a:pt x="144" y="3027"/>
                </a:lnTo>
                <a:lnTo>
                  <a:pt x="144" y="16757"/>
                </a:lnTo>
                <a:cubicBezTo>
                  <a:pt x="144" y="17032"/>
                  <a:pt x="0" y="17176"/>
                  <a:pt x="0" y="17451"/>
                </a:cubicBezTo>
                <a:cubicBezTo>
                  <a:pt x="1494" y="18237"/>
                  <a:pt x="2909" y="19875"/>
                  <a:pt x="4310" y="20883"/>
                </a:cubicBezTo>
                <a:cubicBezTo>
                  <a:pt x="9675" y="24771"/>
                  <a:pt x="16125" y="26486"/>
                  <a:pt x="22688" y="26486"/>
                </a:cubicBezTo>
                <a:cubicBezTo>
                  <a:pt x="23225" y="26486"/>
                  <a:pt x="23764" y="26475"/>
                  <a:pt x="24302" y="26452"/>
                </a:cubicBezTo>
                <a:cubicBezTo>
                  <a:pt x="31089" y="26164"/>
                  <a:pt x="37823" y="23320"/>
                  <a:pt x="43680" y="20032"/>
                </a:cubicBezTo>
                <a:cubicBezTo>
                  <a:pt x="52627" y="15001"/>
                  <a:pt x="63213" y="13756"/>
                  <a:pt x="73301" y="13573"/>
                </a:cubicBezTo>
                <a:cubicBezTo>
                  <a:pt x="76052" y="13534"/>
                  <a:pt x="78843" y="13377"/>
                  <a:pt x="81437" y="12460"/>
                </a:cubicBezTo>
                <a:cubicBezTo>
                  <a:pt x="86769" y="10560"/>
                  <a:pt x="88027" y="6276"/>
                  <a:pt x="88734" y="1127"/>
                </a:cubicBezTo>
                <a:cubicBezTo>
                  <a:pt x="88506" y="1110"/>
                  <a:pt x="88275" y="1105"/>
                  <a:pt x="88043" y="1105"/>
                </a:cubicBezTo>
                <a:cubicBezTo>
                  <a:pt x="87729" y="1105"/>
                  <a:pt x="87413" y="1114"/>
                  <a:pt x="87097" y="1114"/>
                </a:cubicBezTo>
                <a:lnTo>
                  <a:pt x="88423" y="291"/>
                </a:ln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1939314">
            <a:off x="-560164" y="3799613"/>
            <a:ext cx="1825627" cy="2384652"/>
          </a:xfrm>
          <a:custGeom>
            <a:rect b="b" l="l" r="r" t="t"/>
            <a:pathLst>
              <a:path extrusionOk="0" h="53108" w="60217">
                <a:moveTo>
                  <a:pt x="0" y="0"/>
                </a:moveTo>
                <a:cubicBezTo>
                  <a:pt x="10224" y="0"/>
                  <a:pt x="21464" y="5203"/>
                  <a:pt x="27599" y="13382"/>
                </a:cubicBezTo>
                <a:cubicBezTo>
                  <a:pt x="32695" y="20176"/>
                  <a:pt x="32423" y="30095"/>
                  <a:pt x="37636" y="36799"/>
                </a:cubicBezTo>
                <a:cubicBezTo>
                  <a:pt x="43336" y="44129"/>
                  <a:pt x="51913" y="48954"/>
                  <a:pt x="60217" y="53108"/>
                </a:cubicBezTo>
              </a:path>
            </a:pathLst>
          </a:custGeom>
          <a:noFill/>
          <a:ln cap="flat" cmpd="sng" w="19050">
            <a:solidFill>
              <a:srgbClr val="E94A4E"/>
            </a:solidFill>
            <a:prstDash val="solid"/>
            <a:round/>
            <a:headEnd len="med" w="med" type="none"/>
            <a:tailEnd len="med" w="med" type="none"/>
          </a:ln>
        </p:spPr>
      </p:sp>
      <p:sp>
        <p:nvSpPr>
          <p:cNvPr id="50" name="Google Shape;50;p6"/>
          <p:cNvSpPr/>
          <p:nvPr/>
        </p:nvSpPr>
        <p:spPr>
          <a:xfrm rot="-1070548">
            <a:off x="639684" y="4678706"/>
            <a:ext cx="1425146" cy="1068297"/>
          </a:xfrm>
          <a:custGeom>
            <a:rect b="b" l="l" r="r" t="t"/>
            <a:pathLst>
              <a:path extrusionOk="0" h="42732" w="57006">
                <a:moveTo>
                  <a:pt x="0" y="6352"/>
                </a:moveTo>
                <a:cubicBezTo>
                  <a:pt x="7894" y="3192"/>
                  <a:pt x="18016" y="-2965"/>
                  <a:pt x="25090" y="1752"/>
                </a:cubicBezTo>
                <a:cubicBezTo>
                  <a:pt x="30010" y="5033"/>
                  <a:pt x="22868" y="15767"/>
                  <a:pt x="27599" y="19315"/>
                </a:cubicBezTo>
                <a:cubicBezTo>
                  <a:pt x="33625" y="23834"/>
                  <a:pt x="43722" y="16275"/>
                  <a:pt x="50180" y="20151"/>
                </a:cubicBezTo>
                <a:cubicBezTo>
                  <a:pt x="56791" y="24119"/>
                  <a:pt x="58646" y="35835"/>
                  <a:pt x="55198" y="42732"/>
                </a:cubicBezTo>
              </a:path>
            </a:pathLst>
          </a:custGeom>
          <a:noFill/>
          <a:ln cap="flat" cmpd="sng" w="19050">
            <a:solidFill>
              <a:srgbClr val="E94A4E"/>
            </a:solidFill>
            <a:prstDash val="solid"/>
            <a:round/>
            <a:headEnd len="med" w="med" type="none"/>
            <a:tailEnd len="med" w="med" type="none"/>
          </a:ln>
        </p:spPr>
      </p:sp>
      <p:sp>
        <p:nvSpPr>
          <p:cNvPr id="51" name="Google Shape;51;p6"/>
          <p:cNvSpPr/>
          <p:nvPr/>
        </p:nvSpPr>
        <p:spPr>
          <a:xfrm>
            <a:off x="6800850" y="-187025"/>
            <a:ext cx="2601300" cy="714100"/>
          </a:xfrm>
          <a:custGeom>
            <a:rect b="b" l="l" r="r" t="t"/>
            <a:pathLst>
              <a:path extrusionOk="0" h="28564" w="104052">
                <a:moveTo>
                  <a:pt x="0" y="0"/>
                </a:moveTo>
                <a:cubicBezTo>
                  <a:pt x="6809" y="6809"/>
                  <a:pt x="12482" y="15803"/>
                  <a:pt x="21422" y="19382"/>
                </a:cubicBezTo>
                <a:cubicBezTo>
                  <a:pt x="34603" y="24658"/>
                  <a:pt x="49817" y="23670"/>
                  <a:pt x="63928" y="22103"/>
                </a:cubicBezTo>
                <a:cubicBezTo>
                  <a:pt x="70049" y="21423"/>
                  <a:pt x="76194" y="19192"/>
                  <a:pt x="82290" y="20063"/>
                </a:cubicBezTo>
                <a:cubicBezTo>
                  <a:pt x="90000" y="21164"/>
                  <a:pt x="96664" y="26101"/>
                  <a:pt x="104052" y="28564"/>
                </a:cubicBezTo>
              </a:path>
            </a:pathLst>
          </a:custGeom>
          <a:noFill/>
          <a:ln cap="flat" cmpd="sng" w="19050">
            <a:solidFill>
              <a:srgbClr val="0258A1"/>
            </a:solidFill>
            <a:prstDash val="solid"/>
            <a:round/>
            <a:headEnd len="med" w="med" type="none"/>
            <a:tailEnd len="med" w="med" type="none"/>
          </a:ln>
        </p:spPr>
      </p:sp>
      <p:sp>
        <p:nvSpPr>
          <p:cNvPr id="52" name="Google Shape;52;p6"/>
          <p:cNvSpPr/>
          <p:nvPr/>
        </p:nvSpPr>
        <p:spPr>
          <a:xfrm>
            <a:off x="7803421" y="-225275"/>
            <a:ext cx="375200" cy="620575"/>
          </a:xfrm>
          <a:custGeom>
            <a:rect b="b" l="l" r="r" t="t"/>
            <a:pathLst>
              <a:path extrusionOk="0" h="24823" w="15008">
                <a:moveTo>
                  <a:pt x="6482" y="24823"/>
                </a:moveTo>
                <a:cubicBezTo>
                  <a:pt x="10605" y="24136"/>
                  <a:pt x="16512" y="19041"/>
                  <a:pt x="14643" y="15302"/>
                </a:cubicBezTo>
                <a:cubicBezTo>
                  <a:pt x="12603" y="11222"/>
                  <a:pt x="5964" y="12031"/>
                  <a:pt x="2402" y="9181"/>
                </a:cubicBezTo>
                <a:cubicBezTo>
                  <a:pt x="-67" y="7206"/>
                  <a:pt x="22" y="3161"/>
                  <a:pt x="22" y="0"/>
                </a:cubicBezTo>
              </a:path>
            </a:pathLst>
          </a:custGeom>
          <a:noFill/>
          <a:ln cap="flat" cmpd="sng" w="19050">
            <a:solidFill>
              <a:srgbClr val="0258A1"/>
            </a:solidFill>
            <a:prstDash val="solid"/>
            <a:round/>
            <a:headEnd len="med" w="med" type="none"/>
            <a:tailEnd len="med" w="med" type="none"/>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E3F1FE"/>
        </a:solidFill>
      </p:bgPr>
    </p:bg>
    <p:spTree>
      <p:nvGrpSpPr>
        <p:cNvPr id="53" name="Shape 53"/>
        <p:cNvGrpSpPr/>
        <p:nvPr/>
      </p:nvGrpSpPr>
      <p:grpSpPr>
        <a:xfrm>
          <a:off x="0" y="0"/>
          <a:ext cx="0" cy="0"/>
          <a:chOff x="0" y="0"/>
          <a:chExt cx="0" cy="0"/>
        </a:xfrm>
      </p:grpSpPr>
      <p:sp>
        <p:nvSpPr>
          <p:cNvPr id="54" name="Google Shape;54;p7"/>
          <p:cNvSpPr txBox="1"/>
          <p:nvPr>
            <p:ph type="title"/>
          </p:nvPr>
        </p:nvSpPr>
        <p:spPr>
          <a:xfrm>
            <a:off x="4773575" y="1136125"/>
            <a:ext cx="3657300" cy="12819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b="1" sz="9000">
                <a:solidFill>
                  <a:srgbClr val="E94A4E"/>
                </a:solidFill>
                <a:latin typeface="Kanit"/>
                <a:ea typeface="Kanit"/>
                <a:cs typeface="Kanit"/>
                <a:sym typeface="Kani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7"/>
          <p:cNvSpPr txBox="1"/>
          <p:nvPr>
            <p:ph idx="1" type="subTitle"/>
          </p:nvPr>
        </p:nvSpPr>
        <p:spPr>
          <a:xfrm>
            <a:off x="4773575" y="2519575"/>
            <a:ext cx="3657300" cy="1191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0258A1"/>
              </a:buClr>
              <a:buSzPts val="1400"/>
              <a:buFont typeface="Montserrat"/>
              <a:buNone/>
              <a:defRPr sz="1400">
                <a:solidFill>
                  <a:srgbClr val="0258A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p:nvPr/>
        </p:nvSpPr>
        <p:spPr>
          <a:xfrm rot="-2520143">
            <a:off x="8202333" y="-622773"/>
            <a:ext cx="1545126" cy="2755587"/>
          </a:xfrm>
          <a:custGeom>
            <a:rect b="b" l="l" r="r" t="t"/>
            <a:pathLst>
              <a:path extrusionOk="0" h="65417" w="36684">
                <a:moveTo>
                  <a:pt x="19510" y="0"/>
                </a:moveTo>
                <a:cubicBezTo>
                  <a:pt x="14747" y="0"/>
                  <a:pt x="9940" y="2328"/>
                  <a:pt x="6577" y="6308"/>
                </a:cubicBezTo>
                <a:cubicBezTo>
                  <a:pt x="2725" y="10881"/>
                  <a:pt x="970" y="16934"/>
                  <a:pt x="603" y="22908"/>
                </a:cubicBezTo>
                <a:cubicBezTo>
                  <a:pt x="0" y="32551"/>
                  <a:pt x="1690" y="43254"/>
                  <a:pt x="5882" y="52019"/>
                </a:cubicBezTo>
                <a:cubicBezTo>
                  <a:pt x="8437" y="57377"/>
                  <a:pt x="12866" y="62867"/>
                  <a:pt x="18617" y="64976"/>
                </a:cubicBezTo>
                <a:cubicBezTo>
                  <a:pt x="19437" y="65279"/>
                  <a:pt x="20192" y="65416"/>
                  <a:pt x="20886" y="65416"/>
                </a:cubicBezTo>
                <a:cubicBezTo>
                  <a:pt x="25287" y="65416"/>
                  <a:pt x="27245" y="59879"/>
                  <a:pt x="28128" y="55976"/>
                </a:cubicBezTo>
                <a:cubicBezTo>
                  <a:pt x="30081" y="47420"/>
                  <a:pt x="35557" y="39088"/>
                  <a:pt x="36133" y="30271"/>
                </a:cubicBezTo>
                <a:cubicBezTo>
                  <a:pt x="36684" y="21886"/>
                  <a:pt x="35636" y="10488"/>
                  <a:pt x="29648" y="4343"/>
                </a:cubicBezTo>
                <a:cubicBezTo>
                  <a:pt x="26732" y="1348"/>
                  <a:pt x="23134" y="0"/>
                  <a:pt x="19510"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rot="-9900053">
            <a:off x="5288308" y="4099608"/>
            <a:ext cx="4128387" cy="2322031"/>
          </a:xfrm>
          <a:custGeom>
            <a:rect b="b" l="l" r="r" t="t"/>
            <a:pathLst>
              <a:path extrusionOk="0" h="34213" w="60828">
                <a:moveTo>
                  <a:pt x="35519" y="1"/>
                </a:moveTo>
                <a:cubicBezTo>
                  <a:pt x="29974" y="1"/>
                  <a:pt x="24457" y="1192"/>
                  <a:pt x="19441" y="3674"/>
                </a:cubicBezTo>
                <a:cubicBezTo>
                  <a:pt x="13624" y="6556"/>
                  <a:pt x="4820" y="13068"/>
                  <a:pt x="2370" y="20443"/>
                </a:cubicBezTo>
                <a:cubicBezTo>
                  <a:pt x="1" y="27575"/>
                  <a:pt x="4809" y="34213"/>
                  <a:pt x="11976" y="34213"/>
                </a:cubicBezTo>
                <a:cubicBezTo>
                  <a:pt x="12459" y="34213"/>
                  <a:pt x="12952" y="34183"/>
                  <a:pt x="13454" y="34121"/>
                </a:cubicBezTo>
                <a:cubicBezTo>
                  <a:pt x="17751" y="33584"/>
                  <a:pt x="21563" y="31174"/>
                  <a:pt x="25219" y="28854"/>
                </a:cubicBezTo>
                <a:cubicBezTo>
                  <a:pt x="29984" y="25813"/>
                  <a:pt x="34705" y="23593"/>
                  <a:pt x="40283" y="23593"/>
                </a:cubicBezTo>
                <a:cubicBezTo>
                  <a:pt x="40808" y="23593"/>
                  <a:pt x="41342" y="23613"/>
                  <a:pt x="41884" y="23653"/>
                </a:cubicBezTo>
                <a:cubicBezTo>
                  <a:pt x="44446" y="23851"/>
                  <a:pt x="47929" y="24513"/>
                  <a:pt x="51187" y="24513"/>
                </a:cubicBezTo>
                <a:cubicBezTo>
                  <a:pt x="55490" y="24513"/>
                  <a:pt x="59403" y="23358"/>
                  <a:pt x="60290" y="18452"/>
                </a:cubicBezTo>
                <a:cubicBezTo>
                  <a:pt x="60828" y="15491"/>
                  <a:pt x="59714" y="12425"/>
                  <a:pt x="57932" y="9988"/>
                </a:cubicBezTo>
                <a:cubicBezTo>
                  <a:pt x="54316" y="5050"/>
                  <a:pt x="49049" y="1905"/>
                  <a:pt x="43101" y="739"/>
                </a:cubicBezTo>
                <a:cubicBezTo>
                  <a:pt x="40598" y="250"/>
                  <a:pt x="38056" y="1"/>
                  <a:pt x="35519"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6282238" y="-978525"/>
            <a:ext cx="4088375" cy="2414950"/>
          </a:xfrm>
          <a:custGeom>
            <a:rect b="b" l="l" r="r" t="t"/>
            <a:pathLst>
              <a:path extrusionOk="0" h="96598" w="163535">
                <a:moveTo>
                  <a:pt x="2121" y="0"/>
                </a:moveTo>
                <a:cubicBezTo>
                  <a:pt x="-5267" y="18478"/>
                  <a:pt x="8316" y="46974"/>
                  <a:pt x="26794" y="54362"/>
                </a:cubicBezTo>
                <a:cubicBezTo>
                  <a:pt x="46855" y="62383"/>
                  <a:pt x="70300" y="50803"/>
                  <a:pt x="91610" y="54362"/>
                </a:cubicBezTo>
                <a:cubicBezTo>
                  <a:pt x="119033" y="58942"/>
                  <a:pt x="143887" y="76927"/>
                  <a:pt x="163535" y="96598"/>
                </a:cubicBezTo>
              </a:path>
            </a:pathLst>
          </a:custGeom>
          <a:noFill/>
          <a:ln cap="flat" cmpd="sng" w="19050">
            <a:solidFill>
              <a:srgbClr val="E94A4E"/>
            </a:solidFill>
            <a:prstDash val="solid"/>
            <a:round/>
            <a:headEnd len="med" w="med" type="none"/>
            <a:tailEnd len="med" w="med" type="none"/>
          </a:ln>
        </p:spPr>
      </p:sp>
      <p:sp>
        <p:nvSpPr>
          <p:cNvPr id="59" name="Google Shape;59;p7"/>
          <p:cNvSpPr/>
          <p:nvPr/>
        </p:nvSpPr>
        <p:spPr>
          <a:xfrm>
            <a:off x="7524368" y="-1532600"/>
            <a:ext cx="1356675" cy="1965400"/>
          </a:xfrm>
          <a:custGeom>
            <a:rect b="b" l="l" r="r" t="t"/>
            <a:pathLst>
              <a:path extrusionOk="0" h="78616" w="54267">
                <a:moveTo>
                  <a:pt x="4708" y="78616"/>
                </a:moveTo>
                <a:cubicBezTo>
                  <a:pt x="2228" y="71182"/>
                  <a:pt x="-2924" y="60740"/>
                  <a:pt x="2617" y="55199"/>
                </a:cubicBezTo>
                <a:cubicBezTo>
                  <a:pt x="6232" y="51584"/>
                  <a:pt x="12629" y="53114"/>
                  <a:pt x="17671" y="52272"/>
                </a:cubicBezTo>
                <a:cubicBezTo>
                  <a:pt x="25889" y="50900"/>
                  <a:pt x="35181" y="50167"/>
                  <a:pt x="41507" y="44744"/>
                </a:cubicBezTo>
                <a:cubicBezTo>
                  <a:pt x="53186" y="34733"/>
                  <a:pt x="56534" y="14921"/>
                  <a:pt x="52797" y="0"/>
                </a:cubicBezTo>
              </a:path>
            </a:pathLst>
          </a:custGeom>
          <a:noFill/>
          <a:ln cap="flat" cmpd="sng" w="19050">
            <a:solidFill>
              <a:srgbClr val="E94A4E"/>
            </a:solidFill>
            <a:prstDash val="solid"/>
            <a:round/>
            <a:headEnd len="med" w="med" type="none"/>
            <a:tailEnd len="med" w="med" type="none"/>
          </a:ln>
        </p:spPr>
      </p:sp>
      <p:sp>
        <p:nvSpPr>
          <p:cNvPr id="60" name="Google Shape;60;p7"/>
          <p:cNvSpPr/>
          <p:nvPr/>
        </p:nvSpPr>
        <p:spPr>
          <a:xfrm>
            <a:off x="5012825" y="4693372"/>
            <a:ext cx="2718125" cy="1025100"/>
          </a:xfrm>
          <a:custGeom>
            <a:rect b="b" l="l" r="r" t="t"/>
            <a:pathLst>
              <a:path extrusionOk="0" h="41004" w="108725">
                <a:moveTo>
                  <a:pt x="0" y="29296"/>
                </a:moveTo>
                <a:cubicBezTo>
                  <a:pt x="10368" y="12022"/>
                  <a:pt x="33164" y="-2406"/>
                  <a:pt x="53108" y="442"/>
                </a:cubicBezTo>
                <a:cubicBezTo>
                  <a:pt x="61661" y="1663"/>
                  <a:pt x="70371" y="3942"/>
                  <a:pt x="77780" y="8387"/>
                </a:cubicBezTo>
                <a:cubicBezTo>
                  <a:pt x="85134" y="12799"/>
                  <a:pt x="90116" y="20304"/>
                  <a:pt x="96180" y="26368"/>
                </a:cubicBezTo>
                <a:cubicBezTo>
                  <a:pt x="100724" y="30912"/>
                  <a:pt x="105851" y="35257"/>
                  <a:pt x="108725" y="41004"/>
                </a:cubicBezTo>
              </a:path>
            </a:pathLst>
          </a:custGeom>
          <a:noFill/>
          <a:ln cap="flat" cmpd="sng" w="19050">
            <a:solidFill>
              <a:srgbClr val="0258A1"/>
            </a:solidFill>
            <a:prstDash val="solid"/>
            <a:round/>
            <a:headEnd len="med" w="med" type="none"/>
            <a:tailEnd len="med" w="med" type="none"/>
          </a:ln>
        </p:spPr>
      </p:sp>
      <p:sp>
        <p:nvSpPr>
          <p:cNvPr id="61" name="Google Shape;61;p7"/>
          <p:cNvSpPr/>
          <p:nvPr/>
        </p:nvSpPr>
        <p:spPr>
          <a:xfrm>
            <a:off x="6792250" y="4254875"/>
            <a:ext cx="2948100" cy="620925"/>
          </a:xfrm>
          <a:custGeom>
            <a:rect b="b" l="l" r="r" t="t"/>
            <a:pathLst>
              <a:path extrusionOk="0" h="24837" w="117924">
                <a:moveTo>
                  <a:pt x="0" y="22582"/>
                </a:moveTo>
                <a:cubicBezTo>
                  <a:pt x="24499" y="26663"/>
                  <a:pt x="50189" y="24625"/>
                  <a:pt x="74434" y="19236"/>
                </a:cubicBezTo>
                <a:cubicBezTo>
                  <a:pt x="89908" y="15797"/>
                  <a:pt x="106715" y="11209"/>
                  <a:pt x="117924" y="0"/>
                </a:cubicBezTo>
              </a:path>
            </a:pathLst>
          </a:custGeom>
          <a:noFill/>
          <a:ln cap="flat" cmpd="sng" w="19050">
            <a:solidFill>
              <a:srgbClr val="0258A1"/>
            </a:solidFill>
            <a:prstDash val="solid"/>
            <a:round/>
            <a:headEnd len="med" w="med" type="none"/>
            <a:tailEnd len="med" w="med"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8"/>
          <p:cNvSpPr/>
          <p:nvPr/>
        </p:nvSpPr>
        <p:spPr>
          <a:xfrm>
            <a:off x="2752600" y="3113600"/>
            <a:ext cx="6577183" cy="2039719"/>
          </a:xfrm>
          <a:custGeom>
            <a:rect b="b" l="l" r="r" t="t"/>
            <a:pathLst>
              <a:path extrusionOk="0" h="20271" w="92862">
                <a:moveTo>
                  <a:pt x="79072" y="0"/>
                </a:moveTo>
                <a:cubicBezTo>
                  <a:pt x="75484" y="0"/>
                  <a:pt x="71979" y="914"/>
                  <a:pt x="68756" y="2597"/>
                </a:cubicBezTo>
                <a:cubicBezTo>
                  <a:pt x="64327" y="4905"/>
                  <a:pt x="60752" y="7539"/>
                  <a:pt x="55670" y="7539"/>
                </a:cubicBezTo>
                <a:cubicBezTo>
                  <a:pt x="55446" y="7539"/>
                  <a:pt x="55218" y="7534"/>
                  <a:pt x="54987" y="7523"/>
                </a:cubicBezTo>
                <a:cubicBezTo>
                  <a:pt x="49392" y="7275"/>
                  <a:pt x="44480" y="4903"/>
                  <a:pt x="39134" y="3475"/>
                </a:cubicBezTo>
                <a:cubicBezTo>
                  <a:pt x="35751" y="2568"/>
                  <a:pt x="32183" y="2008"/>
                  <a:pt x="28644" y="2008"/>
                </a:cubicBezTo>
                <a:cubicBezTo>
                  <a:pt x="24153" y="2008"/>
                  <a:pt x="19707" y="2910"/>
                  <a:pt x="15736" y="5152"/>
                </a:cubicBezTo>
                <a:cubicBezTo>
                  <a:pt x="12709" y="6855"/>
                  <a:pt x="9119" y="8859"/>
                  <a:pt x="6604" y="11218"/>
                </a:cubicBezTo>
                <a:cubicBezTo>
                  <a:pt x="3840" y="13838"/>
                  <a:pt x="2071" y="17179"/>
                  <a:pt x="1" y="20271"/>
                </a:cubicBezTo>
                <a:lnTo>
                  <a:pt x="90570" y="20100"/>
                </a:lnTo>
                <a:cubicBezTo>
                  <a:pt x="90936" y="15948"/>
                  <a:pt x="92154" y="12397"/>
                  <a:pt x="92692" y="8244"/>
                </a:cubicBezTo>
                <a:cubicBezTo>
                  <a:pt x="92862" y="6947"/>
                  <a:pt x="92823" y="5270"/>
                  <a:pt x="91801" y="4183"/>
                </a:cubicBezTo>
                <a:cubicBezTo>
                  <a:pt x="90792" y="3907"/>
                  <a:pt x="90058" y="2990"/>
                  <a:pt x="89155" y="2427"/>
                </a:cubicBezTo>
                <a:cubicBezTo>
                  <a:pt x="87071" y="1143"/>
                  <a:pt x="84608" y="606"/>
                  <a:pt x="82237" y="239"/>
                </a:cubicBezTo>
                <a:cubicBezTo>
                  <a:pt x="81178" y="79"/>
                  <a:pt x="80122" y="0"/>
                  <a:pt x="79072"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1695525" y="-1110375"/>
            <a:ext cx="5621812" cy="4223987"/>
          </a:xfrm>
          <a:custGeom>
            <a:rect b="b" l="l" r="r" t="t"/>
            <a:pathLst>
              <a:path extrusionOk="0" h="46512" w="61904">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867875" y="-382900"/>
            <a:ext cx="9482950" cy="1551625"/>
          </a:xfrm>
          <a:custGeom>
            <a:rect b="b" l="l" r="r" t="t"/>
            <a:pathLst>
              <a:path extrusionOk="0" h="62065" w="379318">
                <a:moveTo>
                  <a:pt x="0" y="0"/>
                </a:moveTo>
                <a:cubicBezTo>
                  <a:pt x="0" y="10481"/>
                  <a:pt x="7750" y="21345"/>
                  <a:pt x="16848" y="26547"/>
                </a:cubicBezTo>
                <a:cubicBezTo>
                  <a:pt x="27603" y="32696"/>
                  <a:pt x="40364" y="34719"/>
                  <a:pt x="52584" y="36758"/>
                </a:cubicBezTo>
                <a:cubicBezTo>
                  <a:pt x="87768" y="42628"/>
                  <a:pt x="123613" y="28590"/>
                  <a:pt x="159283" y="28590"/>
                </a:cubicBezTo>
                <a:cubicBezTo>
                  <a:pt x="181217" y="28590"/>
                  <a:pt x="204501" y="30012"/>
                  <a:pt x="224119" y="39821"/>
                </a:cubicBezTo>
                <a:cubicBezTo>
                  <a:pt x="240003" y="47763"/>
                  <a:pt x="257080" y="54159"/>
                  <a:pt x="274661" y="56668"/>
                </a:cubicBezTo>
                <a:cubicBezTo>
                  <a:pt x="296110" y="59729"/>
                  <a:pt x="317964" y="63658"/>
                  <a:pt x="339497" y="61263"/>
                </a:cubicBezTo>
                <a:cubicBezTo>
                  <a:pt x="353204" y="59739"/>
                  <a:pt x="365939" y="53379"/>
                  <a:pt x="379318" y="50031"/>
                </a:cubicBezTo>
              </a:path>
            </a:pathLst>
          </a:custGeom>
          <a:noFill/>
          <a:ln cap="flat" cmpd="sng" w="19050">
            <a:solidFill>
              <a:srgbClr val="E94A4E"/>
            </a:solidFill>
            <a:prstDash val="solid"/>
            <a:round/>
            <a:headEnd len="med" w="med" type="none"/>
            <a:tailEnd len="med" w="med" type="none"/>
          </a:ln>
        </p:spPr>
      </p:sp>
      <p:sp>
        <p:nvSpPr>
          <p:cNvPr id="66" name="Google Shape;66;p8"/>
          <p:cNvSpPr/>
          <p:nvPr/>
        </p:nvSpPr>
        <p:spPr>
          <a:xfrm>
            <a:off x="6649525" y="-701975"/>
            <a:ext cx="1991050" cy="1403950"/>
          </a:xfrm>
          <a:custGeom>
            <a:rect b="b" l="l" r="r" t="t"/>
            <a:pathLst>
              <a:path extrusionOk="0" h="56158" w="79642">
                <a:moveTo>
                  <a:pt x="0" y="56158"/>
                </a:moveTo>
                <a:cubicBezTo>
                  <a:pt x="8031" y="51339"/>
                  <a:pt x="16521" y="46989"/>
                  <a:pt x="25527" y="44416"/>
                </a:cubicBezTo>
                <a:cubicBezTo>
                  <a:pt x="34192" y="41941"/>
                  <a:pt x="43707" y="42656"/>
                  <a:pt x="52074" y="39310"/>
                </a:cubicBezTo>
                <a:cubicBezTo>
                  <a:pt x="60342" y="36004"/>
                  <a:pt x="66545" y="28152"/>
                  <a:pt x="70963" y="20421"/>
                </a:cubicBezTo>
                <a:cubicBezTo>
                  <a:pt x="74633" y="13999"/>
                  <a:pt x="79642" y="7396"/>
                  <a:pt x="79642" y="0"/>
                </a:cubicBezTo>
              </a:path>
            </a:pathLst>
          </a:custGeom>
          <a:noFill/>
          <a:ln cap="flat" cmpd="sng" w="19050">
            <a:solidFill>
              <a:srgbClr val="E94A4E"/>
            </a:solidFill>
            <a:prstDash val="solid"/>
            <a:round/>
            <a:headEnd len="med" w="med" type="none"/>
            <a:tailEnd len="med" w="med" type="none"/>
          </a:ln>
        </p:spPr>
      </p:sp>
      <p:sp>
        <p:nvSpPr>
          <p:cNvPr id="67" name="Google Shape;67;p8"/>
          <p:cNvSpPr/>
          <p:nvPr/>
        </p:nvSpPr>
        <p:spPr>
          <a:xfrm>
            <a:off x="-178675" y="4038651"/>
            <a:ext cx="4492575" cy="1500500"/>
          </a:xfrm>
          <a:custGeom>
            <a:rect b="b" l="l" r="r" t="t"/>
            <a:pathLst>
              <a:path extrusionOk="0" h="60020" w="179703">
                <a:moveTo>
                  <a:pt x="0" y="2842"/>
                </a:moveTo>
                <a:cubicBezTo>
                  <a:pt x="15519" y="-265"/>
                  <a:pt x="32463" y="-1653"/>
                  <a:pt x="47478" y="3352"/>
                </a:cubicBezTo>
                <a:cubicBezTo>
                  <a:pt x="64088" y="8889"/>
                  <a:pt x="76950" y="23615"/>
                  <a:pt x="93936" y="27857"/>
                </a:cubicBezTo>
                <a:cubicBezTo>
                  <a:pt x="114886" y="33089"/>
                  <a:pt x="138948" y="25858"/>
                  <a:pt x="158261" y="35515"/>
                </a:cubicBezTo>
                <a:cubicBezTo>
                  <a:pt x="167969" y="40369"/>
                  <a:pt x="174853" y="50310"/>
                  <a:pt x="179703" y="60020"/>
                </a:cubicBezTo>
              </a:path>
            </a:pathLst>
          </a:custGeom>
          <a:noFill/>
          <a:ln cap="flat" cmpd="sng" w="19050">
            <a:solidFill>
              <a:srgbClr val="0258A1"/>
            </a:solidFill>
            <a:prstDash val="solid"/>
            <a:round/>
            <a:headEnd len="med" w="med" type="none"/>
            <a:tailEnd len="med" w="med" type="none"/>
          </a:ln>
        </p:spPr>
      </p:sp>
      <p:sp>
        <p:nvSpPr>
          <p:cNvPr id="68" name="Google Shape;68;p8"/>
          <p:cNvSpPr/>
          <p:nvPr/>
        </p:nvSpPr>
        <p:spPr>
          <a:xfrm>
            <a:off x="418375" y="4173500"/>
            <a:ext cx="704775" cy="1369600"/>
          </a:xfrm>
          <a:custGeom>
            <a:rect b="b" l="l" r="r" t="t"/>
            <a:pathLst>
              <a:path extrusionOk="0" h="54784" w="28191">
                <a:moveTo>
                  <a:pt x="28191" y="0"/>
                </a:moveTo>
                <a:cubicBezTo>
                  <a:pt x="23592" y="1151"/>
                  <a:pt x="18709" y="2261"/>
                  <a:pt x="14917" y="5106"/>
                </a:cubicBezTo>
                <a:cubicBezTo>
                  <a:pt x="3036" y="14020"/>
                  <a:pt x="-2466" y="33069"/>
                  <a:pt x="1133" y="47479"/>
                </a:cubicBezTo>
                <a:cubicBezTo>
                  <a:pt x="1746" y="49933"/>
                  <a:pt x="1205" y="54129"/>
                  <a:pt x="3686" y="54626"/>
                </a:cubicBezTo>
                <a:cubicBezTo>
                  <a:pt x="5260" y="54941"/>
                  <a:pt x="6334" y="52791"/>
                  <a:pt x="7770" y="52074"/>
                </a:cubicBezTo>
              </a:path>
            </a:pathLst>
          </a:custGeom>
          <a:noFill/>
          <a:ln cap="flat" cmpd="sng" w="19050">
            <a:solidFill>
              <a:srgbClr val="0258A1"/>
            </a:solidFill>
            <a:prstDash val="solid"/>
            <a:round/>
            <a:headEnd len="med" w="med" type="none"/>
            <a:tailEnd len="med" w="med" type="none"/>
          </a:ln>
        </p:spPr>
      </p:sp>
      <p:sp>
        <p:nvSpPr>
          <p:cNvPr id="69" name="Google Shape;69;p8"/>
          <p:cNvSpPr/>
          <p:nvPr/>
        </p:nvSpPr>
        <p:spPr>
          <a:xfrm>
            <a:off x="3267325" y="-204200"/>
            <a:ext cx="1084875" cy="740250"/>
          </a:xfrm>
          <a:custGeom>
            <a:rect b="b" l="l" r="r" t="t"/>
            <a:pathLst>
              <a:path extrusionOk="0" h="29610" w="43395">
                <a:moveTo>
                  <a:pt x="0" y="29610"/>
                </a:moveTo>
                <a:cubicBezTo>
                  <a:pt x="4961" y="24649"/>
                  <a:pt x="9530" y="18039"/>
                  <a:pt x="16337" y="16336"/>
                </a:cubicBezTo>
                <a:cubicBezTo>
                  <a:pt x="22264" y="14853"/>
                  <a:pt x="29318" y="15919"/>
                  <a:pt x="34205" y="12252"/>
                </a:cubicBezTo>
                <a:cubicBezTo>
                  <a:pt x="38289" y="9188"/>
                  <a:pt x="41110" y="4565"/>
                  <a:pt x="43395" y="0"/>
                </a:cubicBezTo>
              </a:path>
            </a:pathLst>
          </a:custGeom>
          <a:noFill/>
          <a:ln cap="flat" cmpd="sng" w="19050">
            <a:solidFill>
              <a:srgbClr val="E94A4E"/>
            </a:solidFill>
            <a:prstDash val="solid"/>
            <a:round/>
            <a:headEnd len="med" w="med" type="none"/>
            <a:tailEnd len="med" w="med" type="none"/>
          </a:ln>
        </p:spPr>
      </p:sp>
      <p:sp>
        <p:nvSpPr>
          <p:cNvPr id="70" name="Google Shape;70;p8"/>
          <p:cNvSpPr txBox="1"/>
          <p:nvPr>
            <p:ph type="title"/>
          </p:nvPr>
        </p:nvSpPr>
        <p:spPr>
          <a:xfrm>
            <a:off x="713225" y="539500"/>
            <a:ext cx="7717500" cy="406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b="1" sz="9600">
                <a:solidFill>
                  <a:srgbClr val="E94A4E"/>
                </a:solidFill>
                <a:latin typeface="Kanit"/>
                <a:ea typeface="Kanit"/>
                <a:cs typeface="Kanit"/>
                <a:sym typeface="Kanit"/>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E3F1FE"/>
        </a:solidFill>
      </p:bgPr>
    </p:bg>
    <p:spTree>
      <p:nvGrpSpPr>
        <p:cNvPr id="71" name="Shape 71"/>
        <p:cNvGrpSpPr/>
        <p:nvPr/>
      </p:nvGrpSpPr>
      <p:grpSpPr>
        <a:xfrm>
          <a:off x="0" y="0"/>
          <a:ext cx="0" cy="0"/>
          <a:chOff x="0" y="0"/>
          <a:chExt cx="0" cy="0"/>
        </a:xfrm>
      </p:grpSpPr>
      <p:sp>
        <p:nvSpPr>
          <p:cNvPr id="72" name="Google Shape;72;p9"/>
          <p:cNvSpPr txBox="1"/>
          <p:nvPr>
            <p:ph type="title"/>
          </p:nvPr>
        </p:nvSpPr>
        <p:spPr>
          <a:xfrm>
            <a:off x="713225" y="539500"/>
            <a:ext cx="7717500" cy="841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lgn="ctr">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73" name="Google Shape;73;p9"/>
          <p:cNvSpPr txBox="1"/>
          <p:nvPr>
            <p:ph idx="1" type="subTitle"/>
          </p:nvPr>
        </p:nvSpPr>
        <p:spPr>
          <a:xfrm>
            <a:off x="1365650" y="1639125"/>
            <a:ext cx="2887800" cy="6675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1pPr>
            <a:lvl2pPr lvl="1" rtl="0" algn="r">
              <a:lnSpc>
                <a:spcPct val="100000"/>
              </a:lnSpc>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2pPr>
            <a:lvl3pPr lvl="2" rtl="0" algn="r">
              <a:lnSpc>
                <a:spcPct val="100000"/>
              </a:lnSpc>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3pPr>
            <a:lvl4pPr lvl="3" rtl="0" algn="r">
              <a:lnSpc>
                <a:spcPct val="100000"/>
              </a:lnSpc>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4pPr>
            <a:lvl5pPr lvl="4" rtl="0" algn="r">
              <a:lnSpc>
                <a:spcPct val="100000"/>
              </a:lnSpc>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5pPr>
            <a:lvl6pPr lvl="5" rtl="0" algn="r">
              <a:lnSpc>
                <a:spcPct val="100000"/>
              </a:lnSpc>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6pPr>
            <a:lvl7pPr lvl="6" rtl="0" algn="r">
              <a:lnSpc>
                <a:spcPct val="100000"/>
              </a:lnSpc>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7pPr>
            <a:lvl8pPr lvl="7" rtl="0" algn="r">
              <a:lnSpc>
                <a:spcPct val="100000"/>
              </a:lnSpc>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8pPr>
            <a:lvl9pPr lvl="8" rtl="0" algn="r">
              <a:lnSpc>
                <a:spcPct val="100000"/>
              </a:lnSpc>
              <a:spcBef>
                <a:spcPts val="0"/>
              </a:spcBef>
              <a:spcAft>
                <a:spcPts val="0"/>
              </a:spcAft>
              <a:buClr>
                <a:srgbClr val="E94A4E"/>
              </a:buClr>
              <a:buSzPts val="2400"/>
              <a:buFont typeface="Kanit"/>
              <a:buNone/>
              <a:defRPr b="1" sz="2400">
                <a:solidFill>
                  <a:srgbClr val="E94A4E"/>
                </a:solidFill>
                <a:latin typeface="Kanit"/>
                <a:ea typeface="Kanit"/>
                <a:cs typeface="Kanit"/>
                <a:sym typeface="Kanit"/>
              </a:defRPr>
            </a:lvl9pPr>
          </a:lstStyle>
          <a:p/>
        </p:txBody>
      </p:sp>
      <p:sp>
        <p:nvSpPr>
          <p:cNvPr id="74" name="Google Shape;74;p9"/>
          <p:cNvSpPr txBox="1"/>
          <p:nvPr>
            <p:ph idx="2" type="subTitle"/>
          </p:nvPr>
        </p:nvSpPr>
        <p:spPr>
          <a:xfrm>
            <a:off x="1365650" y="2266975"/>
            <a:ext cx="2887800" cy="17331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rgbClr val="0258A1"/>
              </a:buClr>
              <a:buSzPts val="1400"/>
              <a:buFont typeface="Montserrat"/>
              <a:buNone/>
              <a:defRPr sz="1400">
                <a:solidFill>
                  <a:srgbClr val="0258A1"/>
                </a:solidFill>
                <a:latin typeface="Montserrat"/>
                <a:ea typeface="Montserrat"/>
                <a:cs typeface="Montserrat"/>
                <a:sym typeface="Montserrat"/>
              </a:defRPr>
            </a:lvl1pPr>
            <a:lvl2pPr lvl="1" rtl="0" algn="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2pPr>
            <a:lvl3pPr lvl="2" rtl="0" algn="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3pPr>
            <a:lvl4pPr lvl="3" rtl="0" algn="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4pPr>
            <a:lvl5pPr lvl="4" rtl="0" algn="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5pPr>
            <a:lvl6pPr lvl="5" rtl="0" algn="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6pPr>
            <a:lvl7pPr lvl="6" rtl="0" algn="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7pPr>
            <a:lvl8pPr lvl="7" rtl="0" algn="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8pPr>
            <a:lvl9pPr lvl="8" rtl="0" algn="r">
              <a:lnSpc>
                <a:spcPct val="100000"/>
              </a:lnSpc>
              <a:spcBef>
                <a:spcPts val="0"/>
              </a:spcBef>
              <a:spcAft>
                <a:spcPts val="0"/>
              </a:spcAft>
              <a:buClr>
                <a:srgbClr val="0258A1"/>
              </a:buClr>
              <a:buSzPts val="1400"/>
              <a:buFont typeface="Montserrat"/>
              <a:buNone/>
              <a:defRPr>
                <a:solidFill>
                  <a:srgbClr val="0258A1"/>
                </a:solidFill>
                <a:latin typeface="Montserrat"/>
                <a:ea typeface="Montserrat"/>
                <a:cs typeface="Montserrat"/>
                <a:sym typeface="Montserrat"/>
              </a:defRPr>
            </a:lvl9pPr>
          </a:lstStyle>
          <a:p/>
        </p:txBody>
      </p:sp>
      <p:sp>
        <p:nvSpPr>
          <p:cNvPr id="75" name="Google Shape;75;p9"/>
          <p:cNvSpPr/>
          <p:nvPr/>
        </p:nvSpPr>
        <p:spPr>
          <a:xfrm rot="-7200069">
            <a:off x="-834783" y="3447468"/>
            <a:ext cx="3300297" cy="2479701"/>
          </a:xfrm>
          <a:custGeom>
            <a:rect b="b" l="l" r="r" t="t"/>
            <a:pathLst>
              <a:path extrusionOk="0" h="46512" w="61904">
                <a:moveTo>
                  <a:pt x="34495" y="1"/>
                </a:moveTo>
                <a:cubicBezTo>
                  <a:pt x="27270" y="1"/>
                  <a:pt x="19734" y="2753"/>
                  <a:pt x="15382" y="8500"/>
                </a:cubicBezTo>
                <a:cubicBezTo>
                  <a:pt x="12762" y="11959"/>
                  <a:pt x="11137" y="16060"/>
                  <a:pt x="9551" y="20095"/>
                </a:cubicBezTo>
                <a:cubicBezTo>
                  <a:pt x="8320" y="23226"/>
                  <a:pt x="7088" y="26396"/>
                  <a:pt x="5359" y="29292"/>
                </a:cubicBezTo>
                <a:cubicBezTo>
                  <a:pt x="3813" y="31886"/>
                  <a:pt x="1743" y="34231"/>
                  <a:pt x="747" y="37126"/>
                </a:cubicBezTo>
                <a:cubicBezTo>
                  <a:pt x="132" y="38908"/>
                  <a:pt x="1" y="40912"/>
                  <a:pt x="787" y="42629"/>
                </a:cubicBezTo>
                <a:cubicBezTo>
                  <a:pt x="1691" y="44581"/>
                  <a:pt x="3708" y="45864"/>
                  <a:pt x="5818" y="46284"/>
                </a:cubicBezTo>
                <a:cubicBezTo>
                  <a:pt x="6590" y="46439"/>
                  <a:pt x="7332" y="46511"/>
                  <a:pt x="8048" y="46511"/>
                </a:cubicBezTo>
                <a:cubicBezTo>
                  <a:pt x="13795" y="46511"/>
                  <a:pt x="17844" y="41853"/>
                  <a:pt x="21945" y="38148"/>
                </a:cubicBezTo>
                <a:cubicBezTo>
                  <a:pt x="24893" y="35502"/>
                  <a:pt x="28169" y="34087"/>
                  <a:pt x="32059" y="33537"/>
                </a:cubicBezTo>
                <a:cubicBezTo>
                  <a:pt x="32600" y="33461"/>
                  <a:pt x="33143" y="33429"/>
                  <a:pt x="33688" y="33429"/>
                </a:cubicBezTo>
                <a:cubicBezTo>
                  <a:pt x="37221" y="33429"/>
                  <a:pt x="40829" y="34805"/>
                  <a:pt x="44427" y="34873"/>
                </a:cubicBezTo>
                <a:cubicBezTo>
                  <a:pt x="44593" y="34877"/>
                  <a:pt x="44760" y="34878"/>
                  <a:pt x="44927" y="34878"/>
                </a:cubicBezTo>
                <a:cubicBezTo>
                  <a:pt x="48594" y="34878"/>
                  <a:pt x="52331" y="34042"/>
                  <a:pt x="55301" y="31899"/>
                </a:cubicBezTo>
                <a:cubicBezTo>
                  <a:pt x="61903" y="27104"/>
                  <a:pt x="60620" y="18064"/>
                  <a:pt x="56912" y="11828"/>
                </a:cubicBezTo>
                <a:cubicBezTo>
                  <a:pt x="54161" y="7190"/>
                  <a:pt x="49222" y="3652"/>
                  <a:pt x="44034" y="1727"/>
                </a:cubicBezTo>
                <a:cubicBezTo>
                  <a:pt x="42685" y="1229"/>
                  <a:pt x="41322" y="836"/>
                  <a:pt x="39972" y="548"/>
                </a:cubicBezTo>
                <a:cubicBezTo>
                  <a:pt x="38207" y="185"/>
                  <a:pt x="36362" y="1"/>
                  <a:pt x="34495"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rot="1917792">
            <a:off x="7083006" y="-1583046"/>
            <a:ext cx="2852691" cy="2122580"/>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167275" y="2927200"/>
            <a:ext cx="3366275" cy="2833100"/>
          </a:xfrm>
          <a:custGeom>
            <a:rect b="b" l="l" r="r" t="t"/>
            <a:pathLst>
              <a:path extrusionOk="0" h="113324" w="134651">
                <a:moveTo>
                  <a:pt x="0" y="0"/>
                </a:moveTo>
                <a:cubicBezTo>
                  <a:pt x="3302" y="16516"/>
                  <a:pt x="9002" y="34087"/>
                  <a:pt x="20909" y="45999"/>
                </a:cubicBezTo>
                <a:cubicBezTo>
                  <a:pt x="31608" y="56703"/>
                  <a:pt x="44064" y="65495"/>
                  <a:pt x="55617" y="75271"/>
                </a:cubicBezTo>
                <a:cubicBezTo>
                  <a:pt x="70821" y="88137"/>
                  <a:pt x="88858" y="97869"/>
                  <a:pt x="107470" y="104961"/>
                </a:cubicBezTo>
                <a:cubicBezTo>
                  <a:pt x="116328" y="108336"/>
                  <a:pt x="125172" y="113324"/>
                  <a:pt x="134651" y="113324"/>
                </a:cubicBezTo>
              </a:path>
            </a:pathLst>
          </a:custGeom>
          <a:noFill/>
          <a:ln cap="flat" cmpd="sng" w="19050">
            <a:solidFill>
              <a:srgbClr val="0258A1"/>
            </a:solidFill>
            <a:prstDash val="solid"/>
            <a:round/>
            <a:headEnd len="med" w="med" type="none"/>
            <a:tailEnd len="med" w="med" type="none"/>
          </a:ln>
        </p:spPr>
      </p:sp>
      <p:sp>
        <p:nvSpPr>
          <p:cNvPr id="78" name="Google Shape;78;p9"/>
          <p:cNvSpPr/>
          <p:nvPr/>
        </p:nvSpPr>
        <p:spPr>
          <a:xfrm>
            <a:off x="1045425" y="4367259"/>
            <a:ext cx="2090850" cy="985325"/>
          </a:xfrm>
          <a:custGeom>
            <a:rect b="b" l="l" r="r" t="t"/>
            <a:pathLst>
              <a:path extrusionOk="0" h="39413" w="83634">
                <a:moveTo>
                  <a:pt x="0" y="11396"/>
                </a:moveTo>
                <a:cubicBezTo>
                  <a:pt x="11311" y="85"/>
                  <a:pt x="32403" y="-2911"/>
                  <a:pt x="47253" y="3033"/>
                </a:cubicBezTo>
                <a:cubicBezTo>
                  <a:pt x="58188" y="7410"/>
                  <a:pt x="67075" y="16417"/>
                  <a:pt x="74434" y="25614"/>
                </a:cubicBezTo>
                <a:cubicBezTo>
                  <a:pt x="77888" y="29931"/>
                  <a:pt x="83634" y="33885"/>
                  <a:pt x="83634" y="39413"/>
                </a:cubicBezTo>
              </a:path>
            </a:pathLst>
          </a:custGeom>
          <a:noFill/>
          <a:ln cap="flat" cmpd="sng" w="19050">
            <a:solidFill>
              <a:srgbClr val="0258A1"/>
            </a:solidFill>
            <a:prstDash val="solid"/>
            <a:round/>
            <a:headEnd len="med" w="med" type="none"/>
            <a:tailEnd len="med" w="med" type="none"/>
          </a:ln>
        </p:spPr>
      </p:sp>
      <p:sp>
        <p:nvSpPr>
          <p:cNvPr id="79" name="Google Shape;79;p9"/>
          <p:cNvSpPr/>
          <p:nvPr/>
        </p:nvSpPr>
        <p:spPr>
          <a:xfrm>
            <a:off x="6732550" y="-345000"/>
            <a:ext cx="3052650" cy="878175"/>
          </a:xfrm>
          <a:custGeom>
            <a:rect b="b" l="l" r="r" t="t"/>
            <a:pathLst>
              <a:path extrusionOk="0" h="35127" w="122106">
                <a:moveTo>
                  <a:pt x="0" y="0"/>
                </a:moveTo>
                <a:cubicBezTo>
                  <a:pt x="2514" y="12578"/>
                  <a:pt x="15858" y="23413"/>
                  <a:pt x="28436" y="25927"/>
                </a:cubicBezTo>
                <a:cubicBezTo>
                  <a:pt x="47440" y="29726"/>
                  <a:pt x="67377" y="21926"/>
                  <a:pt x="86561" y="24672"/>
                </a:cubicBezTo>
                <a:cubicBezTo>
                  <a:pt x="98787" y="26422"/>
                  <a:pt x="111057" y="29609"/>
                  <a:pt x="122106" y="35127"/>
                </a:cubicBezTo>
              </a:path>
            </a:pathLst>
          </a:custGeom>
          <a:noFill/>
          <a:ln cap="flat" cmpd="sng" w="19050">
            <a:solidFill>
              <a:srgbClr val="E94A4E"/>
            </a:solidFill>
            <a:prstDash val="solid"/>
            <a:round/>
            <a:headEnd len="med" w="med" type="none"/>
            <a:tailEnd len="med" w="med"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10"/>
          <p:cNvSpPr txBox="1"/>
          <p:nvPr>
            <p:ph idx="1" type="body"/>
          </p:nvPr>
        </p:nvSpPr>
        <p:spPr>
          <a:xfrm>
            <a:off x="5581650" y="539500"/>
            <a:ext cx="2849100" cy="931200"/>
          </a:xfrm>
          <a:prstGeom prst="rect">
            <a:avLst/>
          </a:prstGeom>
          <a:solidFill>
            <a:srgbClr val="E94A4E"/>
          </a:solidFill>
        </p:spPr>
        <p:txBody>
          <a:bodyPr anchorCtr="0" anchor="t" bIns="91425" lIns="91425" spcFirstLastPara="1" rIns="91425" wrap="square" tIns="91425">
            <a:normAutofit/>
          </a:bodyPr>
          <a:lstStyle>
            <a:lvl1pPr indent="-228600" lvl="0" marL="457200" rtl="0" algn="r">
              <a:lnSpc>
                <a:spcPct val="100000"/>
              </a:lnSpc>
              <a:spcBef>
                <a:spcPts val="0"/>
              </a:spcBef>
              <a:spcAft>
                <a:spcPts val="0"/>
              </a:spcAft>
              <a:buSzPts val="1400"/>
              <a:buNone/>
              <a:defRPr b="1" sz="2300">
                <a:solidFill>
                  <a:srgbClr val="E3F1FE"/>
                </a:solidFill>
                <a:latin typeface="Kanit"/>
                <a:ea typeface="Kanit"/>
                <a:cs typeface="Kanit"/>
                <a:sym typeface="Kanit"/>
              </a:defRPr>
            </a:lvl1pPr>
          </a:lstStyle>
          <a:p/>
        </p:txBody>
      </p:sp>
      <p:sp>
        <p:nvSpPr>
          <p:cNvPr id="82" name="Google Shape;82;p10"/>
          <p:cNvSpPr/>
          <p:nvPr/>
        </p:nvSpPr>
        <p:spPr>
          <a:xfrm rot="-4114248">
            <a:off x="6200296" y="2944686"/>
            <a:ext cx="3141031" cy="2589216"/>
          </a:xfrm>
          <a:custGeom>
            <a:rect b="b" l="l" r="r" t="t"/>
            <a:pathLst>
              <a:path extrusionOk="0" h="113742" w="191104">
                <a:moveTo>
                  <a:pt x="191104" y="113742"/>
                </a:moveTo>
                <a:cubicBezTo>
                  <a:pt x="185999" y="93309"/>
                  <a:pt x="170556" y="70758"/>
                  <a:pt x="150123" y="65653"/>
                </a:cubicBezTo>
                <a:cubicBezTo>
                  <a:pt x="138183" y="62670"/>
                  <a:pt x="125994" y="70636"/>
                  <a:pt x="114160" y="74016"/>
                </a:cubicBezTo>
                <a:cubicBezTo>
                  <a:pt x="102901" y="77232"/>
                  <a:pt x="90293" y="76816"/>
                  <a:pt x="79034" y="73598"/>
                </a:cubicBezTo>
                <a:cubicBezTo>
                  <a:pt x="70224" y="71080"/>
                  <a:pt x="63298" y="64130"/>
                  <a:pt x="56035" y="58544"/>
                </a:cubicBezTo>
                <a:cubicBezTo>
                  <a:pt x="41107" y="47063"/>
                  <a:pt x="27219" y="34030"/>
                  <a:pt x="15054" y="19654"/>
                </a:cubicBezTo>
                <a:cubicBezTo>
                  <a:pt x="9723" y="13354"/>
                  <a:pt x="5835" y="5835"/>
                  <a:pt x="0" y="0"/>
                </a:cubicBezTo>
              </a:path>
            </a:pathLst>
          </a:custGeom>
          <a:noFill/>
          <a:ln cap="flat" cmpd="sng" w="19050">
            <a:solidFill>
              <a:srgbClr val="E94A4E"/>
            </a:solidFill>
            <a:prstDash val="solid"/>
            <a:round/>
            <a:headEnd len="med" w="med" type="none"/>
            <a:tailEnd len="med" w="med" type="none"/>
          </a:ln>
        </p:spPr>
      </p:sp>
      <p:sp>
        <p:nvSpPr>
          <p:cNvPr id="83" name="Google Shape;83;p10"/>
          <p:cNvSpPr/>
          <p:nvPr/>
        </p:nvSpPr>
        <p:spPr>
          <a:xfrm rot="-4114069">
            <a:off x="8274850" y="4381343"/>
            <a:ext cx="895183" cy="1615267"/>
          </a:xfrm>
          <a:custGeom>
            <a:rect b="b" l="l" r="r" t="t"/>
            <a:pathLst>
              <a:path extrusionOk="0" h="69417" w="38471">
                <a:moveTo>
                  <a:pt x="38471" y="0"/>
                </a:moveTo>
                <a:cubicBezTo>
                  <a:pt x="14815" y="11842"/>
                  <a:pt x="0" y="42962"/>
                  <a:pt x="0" y="69417"/>
                </a:cubicBezTo>
              </a:path>
            </a:pathLst>
          </a:custGeom>
          <a:noFill/>
          <a:ln cap="flat" cmpd="sng" w="19050">
            <a:solidFill>
              <a:srgbClr val="E94A4E"/>
            </a:solidFill>
            <a:prstDash val="solid"/>
            <a:round/>
            <a:headEnd len="med" w="med" type="none"/>
            <a:tailEnd len="med" w="med" type="none"/>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3F1F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59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1pPr>
            <a:lvl2pPr lvl="1"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2pPr>
            <a:lvl3pPr lvl="2"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3pPr>
            <a:lvl4pPr lvl="3"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4pPr>
            <a:lvl5pPr lvl="4"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5pPr>
            <a:lvl6pPr lvl="5"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6pPr>
            <a:lvl7pPr lvl="6"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7pPr>
            <a:lvl8pPr lvl="7"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8pPr>
            <a:lvl9pPr lvl="8" rtl="0">
              <a:spcBef>
                <a:spcPts val="0"/>
              </a:spcBef>
              <a:spcAft>
                <a:spcPts val="0"/>
              </a:spcAft>
              <a:buClr>
                <a:srgbClr val="E94A4E"/>
              </a:buClr>
              <a:buSzPts val="3000"/>
              <a:buFont typeface="Kanit"/>
              <a:buNone/>
              <a:defRPr b="1" sz="3000">
                <a:solidFill>
                  <a:srgbClr val="E94A4E"/>
                </a:solidFill>
                <a:latin typeface="Kanit"/>
                <a:ea typeface="Kanit"/>
                <a:cs typeface="Kanit"/>
                <a:sym typeface="Kanit"/>
              </a:defRPr>
            </a:lvl9pPr>
          </a:lstStyle>
          <a:p/>
        </p:txBody>
      </p:sp>
      <p:sp>
        <p:nvSpPr>
          <p:cNvPr id="7" name="Google Shape;7;p1"/>
          <p:cNvSpPr txBox="1"/>
          <p:nvPr>
            <p:ph idx="1" type="body"/>
          </p:nvPr>
        </p:nvSpPr>
        <p:spPr>
          <a:xfrm>
            <a:off x="713225" y="1230744"/>
            <a:ext cx="7717500" cy="33381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1pPr>
            <a:lvl2pPr indent="-317500" lvl="1" marL="9144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2pPr>
            <a:lvl3pPr indent="-317500" lvl="2" marL="13716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3pPr>
            <a:lvl4pPr indent="-317500" lvl="3" marL="18288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4pPr>
            <a:lvl5pPr indent="-317500" lvl="4" marL="22860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5pPr>
            <a:lvl6pPr indent="-317500" lvl="5" marL="27432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6pPr>
            <a:lvl7pPr indent="-317500" lvl="6" marL="32004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7pPr>
            <a:lvl8pPr indent="-317500" lvl="7" marL="36576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8pPr>
            <a:lvl9pPr indent="-317500" lvl="8" marL="4114800" rtl="0">
              <a:lnSpc>
                <a:spcPct val="115000"/>
              </a:lnSpc>
              <a:spcBef>
                <a:spcPts val="0"/>
              </a:spcBef>
              <a:spcAft>
                <a:spcPts val="0"/>
              </a:spcAft>
              <a:buClr>
                <a:srgbClr val="0258A1"/>
              </a:buClr>
              <a:buSzPts val="1400"/>
              <a:buFont typeface="Montserrat"/>
              <a:buChar char="■"/>
              <a:defRPr>
                <a:solidFill>
                  <a:srgbClr val="0258A1"/>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37.png"/><Relationship Id="rId6"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s://public.tableau.com/views/SC1015MiniProject/CategoricalVariablesvsHeartStroke?:language=en-US&amp;:display_count=n&amp;:origin=viz_share_link"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48.png"/><Relationship Id="rId5" Type="http://schemas.openxmlformats.org/officeDocument/2006/relationships/image" Target="../media/image58.png"/><Relationship Id="rId6" Type="http://schemas.openxmlformats.org/officeDocument/2006/relationships/image" Target="../media/image68.png"/><Relationship Id="rId7" Type="http://schemas.openxmlformats.org/officeDocument/2006/relationships/image" Target="../media/image50.png"/><Relationship Id="rId8"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57.png"/><Relationship Id="rId5" Type="http://schemas.openxmlformats.org/officeDocument/2006/relationships/image" Target="../media/image54.png"/><Relationship Id="rId6"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74.png"/><Relationship Id="rId6"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62.png"/><Relationship Id="rId5" Type="http://schemas.openxmlformats.org/officeDocument/2006/relationships/image" Target="../media/image68.png"/><Relationship Id="rId6"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0.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www.kaggle.com/datasets/mirzahasnine/heart-disease-datase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82.png"/><Relationship Id="rId6" Type="http://schemas.openxmlformats.org/officeDocument/2006/relationships/image" Target="../media/image77.png"/><Relationship Id="rId7" Type="http://schemas.openxmlformats.org/officeDocument/2006/relationships/image" Target="../media/image75.png"/><Relationship Id="rId8"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1FE"/>
        </a:solidFill>
      </p:bgPr>
    </p:bg>
    <p:spTree>
      <p:nvGrpSpPr>
        <p:cNvPr id="309" name="Shape 309"/>
        <p:cNvGrpSpPr/>
        <p:nvPr/>
      </p:nvGrpSpPr>
      <p:grpSpPr>
        <a:xfrm>
          <a:off x="0" y="0"/>
          <a:ext cx="0" cy="0"/>
          <a:chOff x="0" y="0"/>
          <a:chExt cx="0" cy="0"/>
        </a:xfrm>
      </p:grpSpPr>
      <p:sp>
        <p:nvSpPr>
          <p:cNvPr id="310" name="Google Shape;310;p33"/>
          <p:cNvSpPr/>
          <p:nvPr/>
        </p:nvSpPr>
        <p:spPr>
          <a:xfrm>
            <a:off x="5672450" y="4176563"/>
            <a:ext cx="970500" cy="165000"/>
          </a:xfrm>
          <a:prstGeom prst="ellipse">
            <a:avLst/>
          </a:pr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txBox="1"/>
          <p:nvPr>
            <p:ph type="ctrTitle"/>
          </p:nvPr>
        </p:nvSpPr>
        <p:spPr>
          <a:xfrm>
            <a:off x="713225" y="802525"/>
            <a:ext cx="4975200" cy="15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Prediction on Occurrence of Heart Stroke.</a:t>
            </a:r>
            <a:endParaRPr/>
          </a:p>
        </p:txBody>
      </p:sp>
      <p:sp>
        <p:nvSpPr>
          <p:cNvPr id="312" name="Google Shape;312;p33"/>
          <p:cNvSpPr txBox="1"/>
          <p:nvPr>
            <p:ph idx="1" type="subTitle"/>
          </p:nvPr>
        </p:nvSpPr>
        <p:spPr>
          <a:xfrm>
            <a:off x="713225" y="3355300"/>
            <a:ext cx="3382500" cy="13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1"/>
                </a:solidFill>
              </a:rPr>
              <a:t>Y127 Group 1</a:t>
            </a:r>
            <a:endParaRPr>
              <a:solidFill>
                <a:schemeClr val="accent1"/>
              </a:solidFill>
            </a:endParaRPr>
          </a:p>
          <a:p>
            <a:pPr indent="0" lvl="0" marL="0" rtl="0" algn="l">
              <a:spcBef>
                <a:spcPts val="0"/>
              </a:spcBef>
              <a:spcAft>
                <a:spcPts val="0"/>
              </a:spcAft>
              <a:buClr>
                <a:schemeClr val="dk1"/>
              </a:buClr>
              <a:buSzPts val="1100"/>
              <a:buFont typeface="Arial"/>
              <a:buNone/>
            </a:pPr>
            <a:r>
              <a:rPr lang="en">
                <a:solidFill>
                  <a:schemeClr val="accent1"/>
                </a:solidFill>
              </a:rPr>
              <a:t>Ng Yao Hong, Lau Ethan, Tan Kai Jie Daryl </a:t>
            </a:r>
            <a:endParaRPr>
              <a:solidFill>
                <a:schemeClr val="accent1"/>
              </a:solidFill>
            </a:endParaRPr>
          </a:p>
        </p:txBody>
      </p:sp>
      <p:grpSp>
        <p:nvGrpSpPr>
          <p:cNvPr id="313" name="Google Shape;313;p33"/>
          <p:cNvGrpSpPr/>
          <p:nvPr/>
        </p:nvGrpSpPr>
        <p:grpSpPr>
          <a:xfrm>
            <a:off x="5596328" y="802518"/>
            <a:ext cx="2645995" cy="3162431"/>
            <a:chOff x="3429550" y="1348000"/>
            <a:chExt cx="1547275" cy="1849375"/>
          </a:xfrm>
        </p:grpSpPr>
        <p:sp>
          <p:nvSpPr>
            <p:cNvPr id="314" name="Google Shape;314;p33"/>
            <p:cNvSpPr/>
            <p:nvPr/>
          </p:nvSpPr>
          <p:spPr>
            <a:xfrm>
              <a:off x="4015350" y="1794900"/>
              <a:ext cx="25" cy="25"/>
            </a:xfrm>
            <a:custGeom>
              <a:rect b="b" l="l" r="r" t="t"/>
              <a:pathLst>
                <a:path extrusionOk="0" h="1" w="1">
                  <a:moveTo>
                    <a:pt x="0" y="0"/>
                  </a:moveTo>
                  <a:close/>
                </a:path>
              </a:pathLst>
            </a:custGeom>
            <a:solidFill>
              <a:srgbClr val="F1CC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4248300" y="2119425"/>
              <a:ext cx="64225" cy="167200"/>
            </a:xfrm>
            <a:custGeom>
              <a:rect b="b" l="l" r="r" t="t"/>
              <a:pathLst>
                <a:path extrusionOk="0" h="6688" w="2569">
                  <a:moveTo>
                    <a:pt x="1" y="0"/>
                  </a:moveTo>
                  <a:lnTo>
                    <a:pt x="2201" y="6688"/>
                  </a:lnTo>
                  <a:cubicBezTo>
                    <a:pt x="2569" y="5289"/>
                    <a:pt x="1" y="1"/>
                    <a:pt x="1" y="0"/>
                  </a:cubicBezTo>
                  <a:close/>
                </a:path>
              </a:pathLst>
            </a:custGeom>
            <a:solidFill>
              <a:srgbClr val="2E79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3429550" y="1789800"/>
              <a:ext cx="934800" cy="102375"/>
            </a:xfrm>
            <a:custGeom>
              <a:rect b="b" l="l" r="r" t="t"/>
              <a:pathLst>
                <a:path extrusionOk="0" h="4095" w="37392">
                  <a:moveTo>
                    <a:pt x="778" y="1"/>
                  </a:moveTo>
                  <a:cubicBezTo>
                    <a:pt x="344" y="1"/>
                    <a:pt x="0" y="327"/>
                    <a:pt x="0" y="738"/>
                  </a:cubicBezTo>
                  <a:lnTo>
                    <a:pt x="0" y="3357"/>
                  </a:lnTo>
                  <a:cubicBezTo>
                    <a:pt x="0" y="3764"/>
                    <a:pt x="356" y="4095"/>
                    <a:pt x="789" y="4095"/>
                  </a:cubicBezTo>
                  <a:lnTo>
                    <a:pt x="36590" y="4095"/>
                  </a:lnTo>
                  <a:cubicBezTo>
                    <a:pt x="37036" y="4095"/>
                    <a:pt x="37392" y="3752"/>
                    <a:pt x="37366" y="3332"/>
                  </a:cubicBezTo>
                  <a:lnTo>
                    <a:pt x="37264" y="1221"/>
                  </a:lnTo>
                  <a:cubicBezTo>
                    <a:pt x="37239" y="840"/>
                    <a:pt x="36908" y="523"/>
                    <a:pt x="36488" y="523"/>
                  </a:cubicBezTo>
                  <a:lnTo>
                    <a:pt x="802" y="1"/>
                  </a:lnTo>
                  <a:cubicBezTo>
                    <a:pt x="794" y="1"/>
                    <a:pt x="786" y="1"/>
                    <a:pt x="7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3429550" y="1954450"/>
              <a:ext cx="935100" cy="102700"/>
            </a:xfrm>
            <a:custGeom>
              <a:rect b="b" l="l" r="r" t="t"/>
              <a:pathLst>
                <a:path extrusionOk="0" h="4108" w="37404">
                  <a:moveTo>
                    <a:pt x="39" y="1"/>
                  </a:moveTo>
                  <a:cubicBezTo>
                    <a:pt x="14" y="1"/>
                    <a:pt x="0" y="14"/>
                    <a:pt x="0" y="26"/>
                  </a:cubicBezTo>
                  <a:lnTo>
                    <a:pt x="0" y="4082"/>
                  </a:lnTo>
                  <a:cubicBezTo>
                    <a:pt x="0" y="4094"/>
                    <a:pt x="14" y="4108"/>
                    <a:pt x="39" y="4108"/>
                  </a:cubicBezTo>
                  <a:lnTo>
                    <a:pt x="37378" y="4108"/>
                  </a:lnTo>
                  <a:cubicBezTo>
                    <a:pt x="37392" y="4108"/>
                    <a:pt x="37404" y="4094"/>
                    <a:pt x="37404" y="4082"/>
                  </a:cubicBezTo>
                  <a:lnTo>
                    <a:pt x="37404" y="26"/>
                  </a:lnTo>
                  <a:cubicBezTo>
                    <a:pt x="37404" y="14"/>
                    <a:pt x="37392" y="1"/>
                    <a:pt x="37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a:off x="4679925" y="1911850"/>
              <a:ext cx="228575" cy="149125"/>
            </a:xfrm>
            <a:custGeom>
              <a:rect b="b" l="l" r="r" t="t"/>
              <a:pathLst>
                <a:path extrusionOk="0" h="5965" w="9143">
                  <a:moveTo>
                    <a:pt x="8061" y="1"/>
                  </a:moveTo>
                  <a:lnTo>
                    <a:pt x="1" y="3472"/>
                  </a:lnTo>
                  <a:lnTo>
                    <a:pt x="1069" y="5964"/>
                  </a:lnTo>
                  <a:lnTo>
                    <a:pt x="9142" y="2481"/>
                  </a:lnTo>
                  <a:lnTo>
                    <a:pt x="8061" y="1"/>
                  </a:lnTo>
                  <a:close/>
                </a:path>
              </a:pathLst>
            </a:custGeom>
            <a:solidFill>
              <a:srgbClr val="E94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4750825" y="2046950"/>
              <a:ext cx="226000" cy="91875"/>
            </a:xfrm>
            <a:custGeom>
              <a:rect b="b" l="l" r="r" t="t"/>
              <a:pathLst>
                <a:path extrusionOk="0" h="3675" w="9040">
                  <a:moveTo>
                    <a:pt x="8734" y="1"/>
                  </a:moveTo>
                  <a:lnTo>
                    <a:pt x="0" y="979"/>
                  </a:lnTo>
                  <a:lnTo>
                    <a:pt x="305" y="3674"/>
                  </a:lnTo>
                  <a:lnTo>
                    <a:pt x="9039" y="2696"/>
                  </a:lnTo>
                  <a:lnTo>
                    <a:pt x="8734" y="1"/>
                  </a:lnTo>
                  <a:close/>
                </a:path>
              </a:pathLst>
            </a:custGeom>
            <a:solidFill>
              <a:srgbClr val="E94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p:nvPr/>
          </p:nvSpPr>
          <p:spPr>
            <a:xfrm>
              <a:off x="4095750" y="2894000"/>
              <a:ext cx="174825" cy="303375"/>
            </a:xfrm>
            <a:custGeom>
              <a:rect b="b" l="l" r="r" t="t"/>
              <a:pathLst>
                <a:path extrusionOk="0" h="12135" w="6993">
                  <a:moveTo>
                    <a:pt x="0" y="0"/>
                  </a:moveTo>
                  <a:lnTo>
                    <a:pt x="0" y="11264"/>
                  </a:lnTo>
                  <a:cubicBezTo>
                    <a:pt x="0" y="11264"/>
                    <a:pt x="1328" y="12134"/>
                    <a:pt x="3400" y="12134"/>
                  </a:cubicBezTo>
                  <a:cubicBezTo>
                    <a:pt x="4436" y="12134"/>
                    <a:pt x="5658" y="11917"/>
                    <a:pt x="6993" y="11264"/>
                  </a:cubicBezTo>
                  <a:lnTo>
                    <a:pt x="69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4403100" y="2894000"/>
              <a:ext cx="174850" cy="303375"/>
            </a:xfrm>
            <a:custGeom>
              <a:rect b="b" l="l" r="r" t="t"/>
              <a:pathLst>
                <a:path extrusionOk="0" h="12135" w="6994">
                  <a:moveTo>
                    <a:pt x="1" y="0"/>
                  </a:moveTo>
                  <a:lnTo>
                    <a:pt x="1" y="11264"/>
                  </a:lnTo>
                  <a:cubicBezTo>
                    <a:pt x="1" y="11264"/>
                    <a:pt x="1328" y="12134"/>
                    <a:pt x="3400" y="12134"/>
                  </a:cubicBezTo>
                  <a:cubicBezTo>
                    <a:pt x="4436" y="12134"/>
                    <a:pt x="5658" y="11917"/>
                    <a:pt x="6993" y="11264"/>
                  </a:cubicBezTo>
                  <a:lnTo>
                    <a:pt x="6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3693675" y="1772350"/>
              <a:ext cx="347125" cy="366475"/>
            </a:xfrm>
            <a:custGeom>
              <a:rect b="b" l="l" r="r" t="t"/>
              <a:pathLst>
                <a:path extrusionOk="0" h="14659" w="13885">
                  <a:moveTo>
                    <a:pt x="13884" y="0"/>
                  </a:moveTo>
                  <a:lnTo>
                    <a:pt x="13884" y="0"/>
                  </a:lnTo>
                  <a:cubicBezTo>
                    <a:pt x="815" y="458"/>
                    <a:pt x="1" y="11976"/>
                    <a:pt x="191" y="14658"/>
                  </a:cubicBezTo>
                  <a:cubicBezTo>
                    <a:pt x="2632" y="11570"/>
                    <a:pt x="7641" y="9522"/>
                    <a:pt x="13884" y="7844"/>
                  </a:cubicBezTo>
                  <a:cubicBezTo>
                    <a:pt x="13757" y="5874"/>
                    <a:pt x="13591" y="2148"/>
                    <a:pt x="138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3588475" y="1957000"/>
              <a:ext cx="1096575" cy="1113025"/>
            </a:xfrm>
            <a:custGeom>
              <a:rect b="b" l="l" r="r" t="t"/>
              <a:pathLst>
                <a:path extrusionOk="0" h="44521" w="43863">
                  <a:moveTo>
                    <a:pt x="22338" y="0"/>
                  </a:moveTo>
                  <a:cubicBezTo>
                    <a:pt x="20813" y="0"/>
                    <a:pt x="19389" y="64"/>
                    <a:pt x="18067" y="191"/>
                  </a:cubicBezTo>
                  <a:cubicBezTo>
                    <a:pt x="17355" y="242"/>
                    <a:pt x="16643" y="319"/>
                    <a:pt x="15982" y="407"/>
                  </a:cubicBezTo>
                  <a:cubicBezTo>
                    <a:pt x="10832" y="1183"/>
                    <a:pt x="7336" y="2861"/>
                    <a:pt x="5086" y="5111"/>
                  </a:cubicBezTo>
                  <a:lnTo>
                    <a:pt x="4972" y="5226"/>
                  </a:lnTo>
                  <a:cubicBezTo>
                    <a:pt x="4768" y="5430"/>
                    <a:pt x="4577" y="5645"/>
                    <a:pt x="4399" y="5862"/>
                  </a:cubicBezTo>
                  <a:cubicBezTo>
                    <a:pt x="0" y="11061"/>
                    <a:pt x="1590" y="18689"/>
                    <a:pt x="4984" y="24309"/>
                  </a:cubicBezTo>
                  <a:cubicBezTo>
                    <a:pt x="7514" y="28479"/>
                    <a:pt x="12905" y="33043"/>
                    <a:pt x="18677" y="36768"/>
                  </a:cubicBezTo>
                  <a:cubicBezTo>
                    <a:pt x="25548" y="41235"/>
                    <a:pt x="32952" y="44520"/>
                    <a:pt x="36639" y="44520"/>
                  </a:cubicBezTo>
                  <a:cubicBezTo>
                    <a:pt x="36814" y="44520"/>
                    <a:pt x="36980" y="44513"/>
                    <a:pt x="37137" y="44498"/>
                  </a:cubicBezTo>
                  <a:cubicBezTo>
                    <a:pt x="39641" y="44295"/>
                    <a:pt x="41955" y="42096"/>
                    <a:pt x="43862" y="38510"/>
                  </a:cubicBezTo>
                  <a:cubicBezTo>
                    <a:pt x="43862" y="38510"/>
                    <a:pt x="40633" y="35662"/>
                    <a:pt x="37188" y="31327"/>
                  </a:cubicBezTo>
                  <a:cubicBezTo>
                    <a:pt x="33844" y="27157"/>
                    <a:pt x="30284" y="21576"/>
                    <a:pt x="29165" y="15791"/>
                  </a:cubicBezTo>
                  <a:cubicBezTo>
                    <a:pt x="26890" y="4031"/>
                    <a:pt x="22338" y="0"/>
                    <a:pt x="22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4146925" y="1789475"/>
              <a:ext cx="688125" cy="1130300"/>
            </a:xfrm>
            <a:custGeom>
              <a:rect b="b" l="l" r="r" t="t"/>
              <a:pathLst>
                <a:path extrusionOk="0" h="45212" w="27525">
                  <a:moveTo>
                    <a:pt x="12221" y="0"/>
                  </a:moveTo>
                  <a:cubicBezTo>
                    <a:pt x="11944" y="0"/>
                    <a:pt x="11668" y="5"/>
                    <a:pt x="11392" y="14"/>
                  </a:cubicBezTo>
                  <a:cubicBezTo>
                    <a:pt x="8022" y="129"/>
                    <a:pt x="5340" y="1553"/>
                    <a:pt x="3420" y="3065"/>
                  </a:cubicBezTo>
                  <a:lnTo>
                    <a:pt x="3420" y="3078"/>
                  </a:lnTo>
                  <a:cubicBezTo>
                    <a:pt x="3394" y="3104"/>
                    <a:pt x="3382" y="3116"/>
                    <a:pt x="3369" y="3116"/>
                  </a:cubicBezTo>
                  <a:lnTo>
                    <a:pt x="3369" y="3155"/>
                  </a:lnTo>
                  <a:cubicBezTo>
                    <a:pt x="1157" y="4871"/>
                    <a:pt x="0" y="6701"/>
                    <a:pt x="0" y="6701"/>
                  </a:cubicBezTo>
                  <a:cubicBezTo>
                    <a:pt x="0" y="6701"/>
                    <a:pt x="4552" y="10732"/>
                    <a:pt x="6827" y="22492"/>
                  </a:cubicBezTo>
                  <a:cubicBezTo>
                    <a:pt x="7946" y="28277"/>
                    <a:pt x="11506" y="33858"/>
                    <a:pt x="14850" y="38028"/>
                  </a:cubicBezTo>
                  <a:cubicBezTo>
                    <a:pt x="18295" y="42363"/>
                    <a:pt x="21524" y="45211"/>
                    <a:pt x="21524" y="45211"/>
                  </a:cubicBezTo>
                  <a:cubicBezTo>
                    <a:pt x="24461" y="39858"/>
                    <a:pt x="26546" y="31430"/>
                    <a:pt x="27321" y="21907"/>
                  </a:cubicBezTo>
                  <a:cubicBezTo>
                    <a:pt x="27525" y="19211"/>
                    <a:pt x="27525" y="16847"/>
                    <a:pt x="27321" y="14762"/>
                  </a:cubicBezTo>
                  <a:cubicBezTo>
                    <a:pt x="26220" y="3087"/>
                    <a:pt x="19312" y="0"/>
                    <a:pt x="12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3988000" y="1348000"/>
              <a:ext cx="547650" cy="619525"/>
            </a:xfrm>
            <a:custGeom>
              <a:rect b="b" l="l" r="r" t="t"/>
              <a:pathLst>
                <a:path extrusionOk="0" h="24781" w="21906">
                  <a:moveTo>
                    <a:pt x="9688" y="1"/>
                  </a:moveTo>
                  <a:lnTo>
                    <a:pt x="6713" y="1286"/>
                  </a:lnTo>
                  <a:lnTo>
                    <a:pt x="7476" y="2506"/>
                  </a:lnTo>
                  <a:cubicBezTo>
                    <a:pt x="8200" y="3688"/>
                    <a:pt x="8824" y="7553"/>
                    <a:pt x="8862" y="7833"/>
                  </a:cubicBezTo>
                  <a:cubicBezTo>
                    <a:pt x="8150" y="8341"/>
                    <a:pt x="7463" y="8888"/>
                    <a:pt x="6802" y="9473"/>
                  </a:cubicBezTo>
                  <a:lnTo>
                    <a:pt x="6802" y="9460"/>
                  </a:lnTo>
                  <a:cubicBezTo>
                    <a:pt x="6853" y="7171"/>
                    <a:pt x="5124" y="4083"/>
                    <a:pt x="5124" y="4083"/>
                  </a:cubicBezTo>
                  <a:lnTo>
                    <a:pt x="2696" y="5493"/>
                  </a:lnTo>
                  <a:cubicBezTo>
                    <a:pt x="4094" y="7846"/>
                    <a:pt x="3700" y="13045"/>
                    <a:pt x="3700" y="13045"/>
                  </a:cubicBezTo>
                  <a:lnTo>
                    <a:pt x="3713" y="13045"/>
                  </a:lnTo>
                  <a:cubicBezTo>
                    <a:pt x="2416" y="15016"/>
                    <a:pt x="1411" y="17393"/>
                    <a:pt x="776" y="19797"/>
                  </a:cubicBezTo>
                  <a:cubicBezTo>
                    <a:pt x="343" y="21475"/>
                    <a:pt x="77" y="23191"/>
                    <a:pt x="1" y="24780"/>
                  </a:cubicBezTo>
                  <a:cubicBezTo>
                    <a:pt x="1894" y="24501"/>
                    <a:pt x="3993" y="24360"/>
                    <a:pt x="6357" y="24360"/>
                  </a:cubicBezTo>
                  <a:cubicBezTo>
                    <a:pt x="6357" y="24360"/>
                    <a:pt x="7514" y="22530"/>
                    <a:pt x="9714" y="20800"/>
                  </a:cubicBezTo>
                  <a:lnTo>
                    <a:pt x="9714" y="20775"/>
                  </a:lnTo>
                  <a:cubicBezTo>
                    <a:pt x="9943" y="19834"/>
                    <a:pt x="10324" y="18932"/>
                    <a:pt x="10807" y="18068"/>
                  </a:cubicBezTo>
                  <a:cubicBezTo>
                    <a:pt x="12082" y="18705"/>
                    <a:pt x="16292" y="20680"/>
                    <a:pt x="19083" y="20680"/>
                  </a:cubicBezTo>
                  <a:cubicBezTo>
                    <a:pt x="20746" y="20680"/>
                    <a:pt x="21905" y="19979"/>
                    <a:pt x="21639" y="17876"/>
                  </a:cubicBezTo>
                  <a:cubicBezTo>
                    <a:pt x="20990" y="12715"/>
                    <a:pt x="19617" y="10604"/>
                    <a:pt x="19147" y="10007"/>
                  </a:cubicBezTo>
                  <a:cubicBezTo>
                    <a:pt x="19147" y="9994"/>
                    <a:pt x="19160" y="9994"/>
                    <a:pt x="19160" y="9994"/>
                  </a:cubicBezTo>
                  <a:lnTo>
                    <a:pt x="16325" y="4578"/>
                  </a:lnTo>
                  <a:cubicBezTo>
                    <a:pt x="15588" y="3167"/>
                    <a:pt x="16732" y="1108"/>
                    <a:pt x="16732" y="1108"/>
                  </a:cubicBezTo>
                  <a:lnTo>
                    <a:pt x="14316" y="497"/>
                  </a:lnTo>
                  <a:cubicBezTo>
                    <a:pt x="12663" y="1908"/>
                    <a:pt x="13680" y="5341"/>
                    <a:pt x="13680" y="5341"/>
                  </a:cubicBezTo>
                  <a:lnTo>
                    <a:pt x="13693" y="5341"/>
                  </a:lnTo>
                  <a:cubicBezTo>
                    <a:pt x="13082" y="5557"/>
                    <a:pt x="12485" y="5812"/>
                    <a:pt x="11901" y="6091"/>
                  </a:cubicBezTo>
                  <a:cubicBezTo>
                    <a:pt x="12129" y="3243"/>
                    <a:pt x="9688" y="1"/>
                    <a:pt x="9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4138025" y="1803175"/>
              <a:ext cx="82975" cy="97725"/>
            </a:xfrm>
            <a:custGeom>
              <a:rect b="b" l="l" r="r" t="t"/>
              <a:pathLst>
                <a:path extrusionOk="0" h="3909" w="3319">
                  <a:moveTo>
                    <a:pt x="2576" y="0"/>
                  </a:moveTo>
                  <a:cubicBezTo>
                    <a:pt x="2383" y="0"/>
                    <a:pt x="2183" y="70"/>
                    <a:pt x="2021" y="178"/>
                  </a:cubicBezTo>
                  <a:cubicBezTo>
                    <a:pt x="1793" y="330"/>
                    <a:pt x="1628" y="559"/>
                    <a:pt x="1450" y="776"/>
                  </a:cubicBezTo>
                  <a:cubicBezTo>
                    <a:pt x="1182" y="1132"/>
                    <a:pt x="916" y="1475"/>
                    <a:pt x="648" y="1831"/>
                  </a:cubicBezTo>
                  <a:cubicBezTo>
                    <a:pt x="356" y="2212"/>
                    <a:pt x="13" y="2644"/>
                    <a:pt x="0" y="3141"/>
                  </a:cubicBezTo>
                  <a:cubicBezTo>
                    <a:pt x="0" y="3458"/>
                    <a:pt x="140" y="3776"/>
                    <a:pt x="458" y="3878"/>
                  </a:cubicBezTo>
                  <a:cubicBezTo>
                    <a:pt x="524" y="3899"/>
                    <a:pt x="589" y="3908"/>
                    <a:pt x="652" y="3908"/>
                  </a:cubicBezTo>
                  <a:cubicBezTo>
                    <a:pt x="934" y="3908"/>
                    <a:pt x="1196" y="3726"/>
                    <a:pt x="1424" y="3560"/>
                  </a:cubicBezTo>
                  <a:cubicBezTo>
                    <a:pt x="2072" y="3102"/>
                    <a:pt x="2632" y="2492"/>
                    <a:pt x="3013" y="1805"/>
                  </a:cubicBezTo>
                  <a:cubicBezTo>
                    <a:pt x="3179" y="1500"/>
                    <a:pt x="3318" y="1183"/>
                    <a:pt x="3318" y="852"/>
                  </a:cubicBezTo>
                  <a:cubicBezTo>
                    <a:pt x="3318" y="508"/>
                    <a:pt x="3128" y="152"/>
                    <a:pt x="2810" y="39"/>
                  </a:cubicBezTo>
                  <a:cubicBezTo>
                    <a:pt x="2735" y="12"/>
                    <a:pt x="2656" y="0"/>
                    <a:pt x="2576" y="0"/>
                  </a:cubicBezTo>
                  <a:close/>
                </a:path>
              </a:pathLst>
            </a:custGeom>
            <a:solidFill>
              <a:srgbClr val="E3F1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4146925" y="1686200"/>
              <a:ext cx="653500" cy="600425"/>
            </a:xfrm>
            <a:custGeom>
              <a:rect b="b" l="l" r="r" t="t"/>
              <a:pathLst>
                <a:path extrusionOk="0" h="24017" w="26140">
                  <a:moveTo>
                    <a:pt x="21524" y="0"/>
                  </a:moveTo>
                  <a:cubicBezTo>
                    <a:pt x="21524" y="0"/>
                    <a:pt x="14234" y="8263"/>
                    <a:pt x="9054" y="8263"/>
                  </a:cubicBezTo>
                  <a:cubicBezTo>
                    <a:pt x="8677" y="8263"/>
                    <a:pt x="8310" y="8219"/>
                    <a:pt x="7959" y="8125"/>
                  </a:cubicBezTo>
                  <a:cubicBezTo>
                    <a:pt x="2797" y="6738"/>
                    <a:pt x="2391" y="4908"/>
                    <a:pt x="2391" y="4908"/>
                  </a:cubicBezTo>
                  <a:lnTo>
                    <a:pt x="0" y="7743"/>
                  </a:lnTo>
                  <a:cubicBezTo>
                    <a:pt x="0" y="7743"/>
                    <a:pt x="3216" y="10769"/>
                    <a:pt x="4272" y="13324"/>
                  </a:cubicBezTo>
                  <a:cubicBezTo>
                    <a:pt x="5315" y="15867"/>
                    <a:pt x="4056" y="17329"/>
                    <a:pt x="4056" y="17329"/>
                  </a:cubicBezTo>
                  <a:lnTo>
                    <a:pt x="6256" y="24017"/>
                  </a:lnTo>
                  <a:cubicBezTo>
                    <a:pt x="6256" y="24017"/>
                    <a:pt x="12485" y="8582"/>
                    <a:pt x="25084" y="6396"/>
                  </a:cubicBezTo>
                  <a:cubicBezTo>
                    <a:pt x="25835" y="6269"/>
                    <a:pt x="26140" y="5353"/>
                    <a:pt x="25643" y="4781"/>
                  </a:cubicBezTo>
                  <a:lnTo>
                    <a:pt x="215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3604350" y="1861000"/>
              <a:ext cx="331550" cy="106825"/>
            </a:xfrm>
            <a:custGeom>
              <a:rect b="b" l="l" r="r" t="t"/>
              <a:pathLst>
                <a:path extrusionOk="0" h="4273" w="13262">
                  <a:moveTo>
                    <a:pt x="26" y="1"/>
                  </a:moveTo>
                  <a:cubicBezTo>
                    <a:pt x="14" y="1"/>
                    <a:pt x="1" y="14"/>
                    <a:pt x="1" y="14"/>
                  </a:cubicBezTo>
                  <a:lnTo>
                    <a:pt x="1" y="4260"/>
                  </a:lnTo>
                  <a:cubicBezTo>
                    <a:pt x="1" y="4260"/>
                    <a:pt x="14" y="4273"/>
                    <a:pt x="26" y="4273"/>
                  </a:cubicBezTo>
                  <a:lnTo>
                    <a:pt x="13236" y="4273"/>
                  </a:lnTo>
                  <a:cubicBezTo>
                    <a:pt x="13248" y="4273"/>
                    <a:pt x="13262" y="4260"/>
                    <a:pt x="13262" y="4260"/>
                  </a:cubicBezTo>
                  <a:lnTo>
                    <a:pt x="13262" y="14"/>
                  </a:lnTo>
                  <a:cubicBezTo>
                    <a:pt x="13262" y="14"/>
                    <a:pt x="13248" y="1"/>
                    <a:pt x="13236" y="1"/>
                  </a:cubicBezTo>
                  <a:close/>
                </a:path>
              </a:pathLst>
            </a:custGeom>
            <a:solidFill>
              <a:srgbClr val="025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3658725" y="1485325"/>
              <a:ext cx="301650" cy="712700"/>
            </a:xfrm>
            <a:custGeom>
              <a:rect b="b" l="l" r="r" t="t"/>
              <a:pathLst>
                <a:path extrusionOk="0" h="28508" w="12066">
                  <a:moveTo>
                    <a:pt x="10298" y="0"/>
                  </a:moveTo>
                  <a:lnTo>
                    <a:pt x="4132" y="1387"/>
                  </a:lnTo>
                  <a:lnTo>
                    <a:pt x="5073" y="7616"/>
                  </a:lnTo>
                  <a:cubicBezTo>
                    <a:pt x="6013" y="13858"/>
                    <a:pt x="0" y="27233"/>
                    <a:pt x="0" y="27233"/>
                  </a:cubicBezTo>
                  <a:lnTo>
                    <a:pt x="77" y="27131"/>
                  </a:lnTo>
                  <a:cubicBezTo>
                    <a:pt x="2354" y="28065"/>
                    <a:pt x="4020" y="28507"/>
                    <a:pt x="5279" y="28507"/>
                  </a:cubicBezTo>
                  <a:cubicBezTo>
                    <a:pt x="8428" y="28507"/>
                    <a:pt x="9036" y="25739"/>
                    <a:pt x="10298" y="20952"/>
                  </a:cubicBezTo>
                  <a:cubicBezTo>
                    <a:pt x="12065" y="14253"/>
                    <a:pt x="10298" y="0"/>
                    <a:pt x="10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3631375" y="2268800"/>
              <a:ext cx="93775" cy="47375"/>
            </a:xfrm>
            <a:custGeom>
              <a:rect b="b" l="l" r="r" t="t"/>
              <a:pathLst>
                <a:path extrusionOk="0" h="1895" w="3751">
                  <a:moveTo>
                    <a:pt x="1" y="1"/>
                  </a:moveTo>
                  <a:cubicBezTo>
                    <a:pt x="1" y="1"/>
                    <a:pt x="1" y="13"/>
                    <a:pt x="13" y="13"/>
                  </a:cubicBezTo>
                  <a:cubicBezTo>
                    <a:pt x="1018" y="1018"/>
                    <a:pt x="2340" y="1679"/>
                    <a:pt x="3739" y="1895"/>
                  </a:cubicBezTo>
                  <a:cubicBezTo>
                    <a:pt x="3751" y="1895"/>
                    <a:pt x="3751" y="1882"/>
                    <a:pt x="3751" y="1882"/>
                  </a:cubicBezTo>
                  <a:lnTo>
                    <a:pt x="3751" y="1869"/>
                  </a:lnTo>
                  <a:cubicBezTo>
                    <a:pt x="2352" y="1666"/>
                    <a:pt x="1018" y="993"/>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33"/>
          <p:cNvGrpSpPr/>
          <p:nvPr/>
        </p:nvGrpSpPr>
        <p:grpSpPr>
          <a:xfrm>
            <a:off x="7977951" y="2151173"/>
            <a:ext cx="970500" cy="2173565"/>
            <a:chOff x="7977951" y="2151173"/>
            <a:chExt cx="970500" cy="2173565"/>
          </a:xfrm>
        </p:grpSpPr>
        <p:sp>
          <p:nvSpPr>
            <p:cNvPr id="332" name="Google Shape;332;p33"/>
            <p:cNvSpPr/>
            <p:nvPr/>
          </p:nvSpPr>
          <p:spPr>
            <a:xfrm>
              <a:off x="7977951" y="4159738"/>
              <a:ext cx="970500" cy="165000"/>
            </a:xfrm>
            <a:prstGeom prst="ellipse">
              <a:avLst/>
            </a:pr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8725964" y="2520806"/>
              <a:ext cx="180111" cy="371120"/>
            </a:xfrm>
            <a:custGeom>
              <a:rect b="b" l="l" r="r" t="t"/>
              <a:pathLst>
                <a:path extrusionOk="0" h="12225" w="5933">
                  <a:moveTo>
                    <a:pt x="1247" y="0"/>
                  </a:moveTo>
                  <a:cubicBezTo>
                    <a:pt x="467" y="0"/>
                    <a:pt x="1" y="1140"/>
                    <a:pt x="681" y="4914"/>
                  </a:cubicBezTo>
                  <a:cubicBezTo>
                    <a:pt x="974" y="6070"/>
                    <a:pt x="1305" y="7240"/>
                    <a:pt x="1635" y="8372"/>
                  </a:cubicBezTo>
                  <a:cubicBezTo>
                    <a:pt x="1762" y="8779"/>
                    <a:pt x="1876" y="9198"/>
                    <a:pt x="2004" y="9592"/>
                  </a:cubicBezTo>
                  <a:cubicBezTo>
                    <a:pt x="2220" y="10279"/>
                    <a:pt x="2424" y="10940"/>
                    <a:pt x="2627" y="11550"/>
                  </a:cubicBezTo>
                  <a:cubicBezTo>
                    <a:pt x="3085" y="11932"/>
                    <a:pt x="3593" y="12135"/>
                    <a:pt x="4076" y="12198"/>
                  </a:cubicBezTo>
                  <a:cubicBezTo>
                    <a:pt x="4102" y="12198"/>
                    <a:pt x="4127" y="12211"/>
                    <a:pt x="4153" y="12211"/>
                  </a:cubicBezTo>
                  <a:cubicBezTo>
                    <a:pt x="4245" y="12220"/>
                    <a:pt x="4337" y="12225"/>
                    <a:pt x="4427" y="12225"/>
                  </a:cubicBezTo>
                  <a:cubicBezTo>
                    <a:pt x="5090" y="12225"/>
                    <a:pt x="5664" y="11988"/>
                    <a:pt x="5933" y="11652"/>
                  </a:cubicBezTo>
                  <a:cubicBezTo>
                    <a:pt x="5919" y="11245"/>
                    <a:pt x="5894" y="10864"/>
                    <a:pt x="5882" y="10508"/>
                  </a:cubicBezTo>
                  <a:cubicBezTo>
                    <a:pt x="5843" y="9923"/>
                    <a:pt x="5805" y="9389"/>
                    <a:pt x="5741" y="8906"/>
                  </a:cubicBezTo>
                  <a:cubicBezTo>
                    <a:pt x="5487" y="6553"/>
                    <a:pt x="4953" y="5028"/>
                    <a:pt x="3847" y="2218"/>
                  </a:cubicBezTo>
                  <a:cubicBezTo>
                    <a:pt x="3834" y="2193"/>
                    <a:pt x="3822" y="2154"/>
                    <a:pt x="3809" y="2117"/>
                  </a:cubicBezTo>
                  <a:cubicBezTo>
                    <a:pt x="3797" y="2091"/>
                    <a:pt x="3797" y="2078"/>
                    <a:pt x="3783" y="2053"/>
                  </a:cubicBezTo>
                  <a:cubicBezTo>
                    <a:pt x="3242" y="1269"/>
                    <a:pt x="2070" y="0"/>
                    <a:pt x="1247"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8810328" y="2744420"/>
              <a:ext cx="89949" cy="65269"/>
            </a:xfrm>
            <a:custGeom>
              <a:rect b="b" l="l" r="r" t="t"/>
              <a:pathLst>
                <a:path extrusionOk="0" h="2150" w="2963">
                  <a:moveTo>
                    <a:pt x="38" y="1"/>
                  </a:moveTo>
                  <a:cubicBezTo>
                    <a:pt x="38" y="65"/>
                    <a:pt x="26" y="255"/>
                    <a:pt x="1" y="548"/>
                  </a:cubicBezTo>
                  <a:cubicBezTo>
                    <a:pt x="191" y="687"/>
                    <a:pt x="357" y="840"/>
                    <a:pt x="484" y="955"/>
                  </a:cubicBezTo>
                  <a:cubicBezTo>
                    <a:pt x="521" y="828"/>
                    <a:pt x="547" y="701"/>
                    <a:pt x="585" y="586"/>
                  </a:cubicBezTo>
                  <a:cubicBezTo>
                    <a:pt x="598" y="535"/>
                    <a:pt x="648" y="523"/>
                    <a:pt x="713" y="523"/>
                  </a:cubicBezTo>
                  <a:cubicBezTo>
                    <a:pt x="1157" y="523"/>
                    <a:pt x="2543" y="1184"/>
                    <a:pt x="2962" y="1540"/>
                  </a:cubicBezTo>
                  <a:lnTo>
                    <a:pt x="2962" y="1489"/>
                  </a:lnTo>
                  <a:cubicBezTo>
                    <a:pt x="2835" y="1311"/>
                    <a:pt x="2657" y="1120"/>
                    <a:pt x="2428" y="942"/>
                  </a:cubicBezTo>
                  <a:cubicBezTo>
                    <a:pt x="2428" y="942"/>
                    <a:pt x="1437" y="218"/>
                    <a:pt x="725" y="90"/>
                  </a:cubicBezTo>
                  <a:cubicBezTo>
                    <a:pt x="560" y="65"/>
                    <a:pt x="382" y="40"/>
                    <a:pt x="216" y="14"/>
                  </a:cubicBezTo>
                  <a:cubicBezTo>
                    <a:pt x="165" y="1"/>
                    <a:pt x="102" y="1"/>
                    <a:pt x="38" y="1"/>
                  </a:cubicBezTo>
                  <a:close/>
                  <a:moveTo>
                    <a:pt x="102" y="1947"/>
                  </a:moveTo>
                  <a:lnTo>
                    <a:pt x="102" y="1947"/>
                  </a:lnTo>
                  <a:cubicBezTo>
                    <a:pt x="128" y="1997"/>
                    <a:pt x="140" y="2074"/>
                    <a:pt x="153" y="2137"/>
                  </a:cubicBezTo>
                  <a:cubicBezTo>
                    <a:pt x="179" y="2150"/>
                    <a:pt x="191" y="2150"/>
                    <a:pt x="204" y="2150"/>
                  </a:cubicBezTo>
                  <a:lnTo>
                    <a:pt x="102" y="1947"/>
                  </a:lnTo>
                  <a:close/>
                </a:path>
              </a:pathLst>
            </a:custGeom>
            <a:solidFill>
              <a:srgbClr val="CF8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8725964" y="2520806"/>
              <a:ext cx="177015" cy="272671"/>
            </a:xfrm>
            <a:custGeom>
              <a:rect b="b" l="l" r="r" t="t"/>
              <a:pathLst>
                <a:path extrusionOk="0" h="8982" w="5831">
                  <a:moveTo>
                    <a:pt x="1247" y="0"/>
                  </a:moveTo>
                  <a:cubicBezTo>
                    <a:pt x="467" y="0"/>
                    <a:pt x="1" y="1140"/>
                    <a:pt x="681" y="4914"/>
                  </a:cubicBezTo>
                  <a:cubicBezTo>
                    <a:pt x="783" y="5282"/>
                    <a:pt x="2665" y="6985"/>
                    <a:pt x="2766" y="7367"/>
                  </a:cubicBezTo>
                  <a:cubicBezTo>
                    <a:pt x="4216" y="7367"/>
                    <a:pt x="5424" y="8346"/>
                    <a:pt x="5831" y="8982"/>
                  </a:cubicBezTo>
                  <a:cubicBezTo>
                    <a:pt x="5831" y="6872"/>
                    <a:pt x="4865" y="3985"/>
                    <a:pt x="3783" y="2053"/>
                  </a:cubicBezTo>
                  <a:cubicBezTo>
                    <a:pt x="3242" y="1269"/>
                    <a:pt x="2070"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8633920" y="4101430"/>
              <a:ext cx="176043" cy="144016"/>
            </a:xfrm>
            <a:custGeom>
              <a:rect b="b" l="l" r="r" t="t"/>
              <a:pathLst>
                <a:path extrusionOk="0" h="4744" w="5799">
                  <a:moveTo>
                    <a:pt x="192" y="1"/>
                  </a:moveTo>
                  <a:lnTo>
                    <a:pt x="1" y="4566"/>
                  </a:lnTo>
                  <a:lnTo>
                    <a:pt x="5100" y="4744"/>
                  </a:lnTo>
                  <a:lnTo>
                    <a:pt x="5798" y="1921"/>
                  </a:lnTo>
                  <a:cubicBezTo>
                    <a:pt x="5493" y="1921"/>
                    <a:pt x="3586" y="930"/>
                    <a:pt x="3586" y="930"/>
                  </a:cubicBezTo>
                  <a:lnTo>
                    <a:pt x="3472" y="116"/>
                  </a:lnTo>
                  <a:lnTo>
                    <a:pt x="1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8788713" y="4159747"/>
              <a:ext cx="129718" cy="90344"/>
            </a:xfrm>
            <a:custGeom>
              <a:rect b="b" l="l" r="r" t="t"/>
              <a:pathLst>
                <a:path extrusionOk="0" h="2976" w="4273">
                  <a:moveTo>
                    <a:pt x="699" y="0"/>
                  </a:moveTo>
                  <a:lnTo>
                    <a:pt x="1" y="2823"/>
                  </a:lnTo>
                  <a:lnTo>
                    <a:pt x="4234" y="2975"/>
                  </a:lnTo>
                  <a:cubicBezTo>
                    <a:pt x="4272" y="394"/>
                    <a:pt x="1004" y="12"/>
                    <a:pt x="6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8354510" y="4229205"/>
              <a:ext cx="179109" cy="52943"/>
            </a:xfrm>
            <a:custGeom>
              <a:rect b="b" l="l" r="r" t="t"/>
              <a:pathLst>
                <a:path extrusionOk="0" h="1744" w="5900">
                  <a:moveTo>
                    <a:pt x="102" y="1"/>
                  </a:moveTo>
                  <a:cubicBezTo>
                    <a:pt x="0" y="521"/>
                    <a:pt x="39" y="865"/>
                    <a:pt x="39" y="865"/>
                  </a:cubicBezTo>
                  <a:cubicBezTo>
                    <a:pt x="765" y="1537"/>
                    <a:pt x="1804" y="1744"/>
                    <a:pt x="2805" y="1744"/>
                  </a:cubicBezTo>
                  <a:cubicBezTo>
                    <a:pt x="4399" y="1744"/>
                    <a:pt x="5899" y="1221"/>
                    <a:pt x="5899" y="1221"/>
                  </a:cubicBezTo>
                  <a:lnTo>
                    <a:pt x="5899" y="242"/>
                  </a:lnTo>
                  <a:cubicBezTo>
                    <a:pt x="5899" y="216"/>
                    <a:pt x="5887" y="191"/>
                    <a:pt x="5887" y="165"/>
                  </a:cubicBezTo>
                  <a:lnTo>
                    <a:pt x="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8357576" y="4086009"/>
              <a:ext cx="175679" cy="148236"/>
            </a:xfrm>
            <a:custGeom>
              <a:rect b="b" l="l" r="r" t="t"/>
              <a:pathLst>
                <a:path extrusionOk="0" h="4883" w="5787">
                  <a:moveTo>
                    <a:pt x="1730" y="0"/>
                  </a:moveTo>
                  <a:lnTo>
                    <a:pt x="1362" y="2213"/>
                  </a:lnTo>
                  <a:cubicBezTo>
                    <a:pt x="459" y="3052"/>
                    <a:pt x="128" y="4031"/>
                    <a:pt x="1" y="4718"/>
                  </a:cubicBezTo>
                  <a:lnTo>
                    <a:pt x="5786" y="4882"/>
                  </a:lnTo>
                  <a:cubicBezTo>
                    <a:pt x="5684" y="4323"/>
                    <a:pt x="4730" y="2048"/>
                    <a:pt x="4730" y="2048"/>
                  </a:cubicBezTo>
                  <a:lnTo>
                    <a:pt x="4730" y="789"/>
                  </a:lnTo>
                  <a:lnTo>
                    <a:pt x="17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8357576" y="4189103"/>
              <a:ext cx="175679" cy="87217"/>
            </a:xfrm>
            <a:custGeom>
              <a:rect b="b" l="l" r="r" t="t"/>
              <a:pathLst>
                <a:path extrusionOk="0" h="2873" w="5787">
                  <a:moveTo>
                    <a:pt x="2649" y="1"/>
                  </a:moveTo>
                  <a:cubicBezTo>
                    <a:pt x="483" y="1"/>
                    <a:pt x="1" y="1322"/>
                    <a:pt x="1" y="1322"/>
                  </a:cubicBezTo>
                  <a:lnTo>
                    <a:pt x="2735" y="2873"/>
                  </a:lnTo>
                  <a:lnTo>
                    <a:pt x="5786" y="1486"/>
                  </a:lnTo>
                  <a:cubicBezTo>
                    <a:pt x="5786" y="1486"/>
                    <a:pt x="5468" y="164"/>
                    <a:pt x="3001" y="12"/>
                  </a:cubicBezTo>
                  <a:cubicBezTo>
                    <a:pt x="2879" y="4"/>
                    <a:pt x="2762" y="1"/>
                    <a:pt x="26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8378067" y="3177864"/>
              <a:ext cx="398321" cy="942145"/>
            </a:xfrm>
            <a:custGeom>
              <a:rect b="b" l="l" r="r" t="t"/>
              <a:pathLst>
                <a:path extrusionOk="0" h="31035" w="13121">
                  <a:moveTo>
                    <a:pt x="1145" y="1"/>
                  </a:moveTo>
                  <a:lnTo>
                    <a:pt x="775" y="9650"/>
                  </a:lnTo>
                  <a:lnTo>
                    <a:pt x="0" y="30564"/>
                  </a:lnTo>
                  <a:lnTo>
                    <a:pt x="5009" y="31034"/>
                  </a:lnTo>
                  <a:lnTo>
                    <a:pt x="6954" y="9853"/>
                  </a:lnTo>
                  <a:lnTo>
                    <a:pt x="7514" y="3713"/>
                  </a:lnTo>
                  <a:lnTo>
                    <a:pt x="7679" y="21906"/>
                  </a:lnTo>
                  <a:lnTo>
                    <a:pt x="7756" y="31034"/>
                  </a:lnTo>
                  <a:lnTo>
                    <a:pt x="13121" y="30717"/>
                  </a:lnTo>
                  <a:lnTo>
                    <a:pt x="13121" y="674"/>
                  </a:lnTo>
                  <a:lnTo>
                    <a:pt x="11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8383076" y="3391277"/>
              <a:ext cx="228137" cy="575123"/>
            </a:xfrm>
            <a:custGeom>
              <a:rect b="b" l="l" r="r" t="t"/>
              <a:pathLst>
                <a:path extrusionOk="0" h="18945" w="7515">
                  <a:moveTo>
                    <a:pt x="7374" y="1"/>
                  </a:moveTo>
                  <a:lnTo>
                    <a:pt x="7374" y="14"/>
                  </a:lnTo>
                  <a:lnTo>
                    <a:pt x="7514" y="15817"/>
                  </a:lnTo>
                  <a:lnTo>
                    <a:pt x="7514" y="14876"/>
                  </a:lnTo>
                  <a:lnTo>
                    <a:pt x="7374" y="1"/>
                  </a:lnTo>
                  <a:close/>
                  <a:moveTo>
                    <a:pt x="610" y="2620"/>
                  </a:moveTo>
                  <a:lnTo>
                    <a:pt x="0" y="18932"/>
                  </a:lnTo>
                  <a:lnTo>
                    <a:pt x="0" y="18944"/>
                  </a:lnTo>
                  <a:lnTo>
                    <a:pt x="610" y="2620"/>
                  </a:lnTo>
                  <a:close/>
                </a:path>
              </a:pathLst>
            </a:custGeom>
            <a:solidFill>
              <a:srgbClr val="EC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8383076" y="3333385"/>
              <a:ext cx="393312" cy="632620"/>
            </a:xfrm>
            <a:custGeom>
              <a:rect b="b" l="l" r="r" t="t"/>
              <a:pathLst>
                <a:path extrusionOk="0" h="20839" w="12956">
                  <a:moveTo>
                    <a:pt x="7692" y="1"/>
                  </a:moveTo>
                  <a:lnTo>
                    <a:pt x="7374" y="1908"/>
                  </a:lnTo>
                  <a:lnTo>
                    <a:pt x="7514" y="16783"/>
                  </a:lnTo>
                  <a:lnTo>
                    <a:pt x="7514" y="17724"/>
                  </a:lnTo>
                  <a:cubicBezTo>
                    <a:pt x="8442" y="11545"/>
                    <a:pt x="8696" y="6829"/>
                    <a:pt x="8938" y="4464"/>
                  </a:cubicBezTo>
                  <a:cubicBezTo>
                    <a:pt x="8989" y="3942"/>
                    <a:pt x="11188" y="4006"/>
                    <a:pt x="12956" y="3726"/>
                  </a:cubicBezTo>
                  <a:lnTo>
                    <a:pt x="12956" y="2950"/>
                  </a:lnTo>
                  <a:lnTo>
                    <a:pt x="9332" y="3078"/>
                  </a:lnTo>
                  <a:lnTo>
                    <a:pt x="8645" y="3091"/>
                  </a:lnTo>
                  <a:lnTo>
                    <a:pt x="7692" y="1"/>
                  </a:lnTo>
                  <a:close/>
                  <a:moveTo>
                    <a:pt x="674" y="2735"/>
                  </a:moveTo>
                  <a:lnTo>
                    <a:pt x="610" y="4527"/>
                  </a:lnTo>
                  <a:lnTo>
                    <a:pt x="0" y="20839"/>
                  </a:lnTo>
                  <a:cubicBezTo>
                    <a:pt x="420" y="14024"/>
                    <a:pt x="1514" y="8176"/>
                    <a:pt x="1971" y="3803"/>
                  </a:cubicBezTo>
                  <a:cubicBezTo>
                    <a:pt x="1971" y="3739"/>
                    <a:pt x="2276" y="3726"/>
                    <a:pt x="2734" y="3726"/>
                  </a:cubicBezTo>
                  <a:cubicBezTo>
                    <a:pt x="3192" y="3726"/>
                    <a:pt x="3814" y="3752"/>
                    <a:pt x="4463" y="3764"/>
                  </a:cubicBezTo>
                  <a:cubicBezTo>
                    <a:pt x="5124" y="3790"/>
                    <a:pt x="5797" y="3803"/>
                    <a:pt x="6370" y="3803"/>
                  </a:cubicBezTo>
                  <a:lnTo>
                    <a:pt x="6879" y="3803"/>
                  </a:lnTo>
                  <a:lnTo>
                    <a:pt x="6916" y="3269"/>
                  </a:lnTo>
                  <a:lnTo>
                    <a:pt x="6611" y="3243"/>
                  </a:lnTo>
                  <a:lnTo>
                    <a:pt x="674" y="2735"/>
                  </a:lnTo>
                  <a:close/>
                </a:path>
              </a:pathLst>
            </a:custGeom>
            <a:solidFill>
              <a:srgbClr val="414042">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8633920" y="4212235"/>
              <a:ext cx="284875" cy="37856"/>
            </a:xfrm>
            <a:custGeom>
              <a:rect b="b" l="l" r="r" t="t"/>
              <a:pathLst>
                <a:path extrusionOk="0" h="1247" w="9384">
                  <a:moveTo>
                    <a:pt x="1" y="0"/>
                  </a:moveTo>
                  <a:lnTo>
                    <a:pt x="1" y="916"/>
                  </a:lnTo>
                  <a:lnTo>
                    <a:pt x="9333" y="1246"/>
                  </a:lnTo>
                  <a:lnTo>
                    <a:pt x="9384" y="458"/>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8354510" y="4229205"/>
              <a:ext cx="179109" cy="52943"/>
            </a:xfrm>
            <a:custGeom>
              <a:rect b="b" l="l" r="r" t="t"/>
              <a:pathLst>
                <a:path extrusionOk="0" h="1744" w="5900">
                  <a:moveTo>
                    <a:pt x="102" y="1"/>
                  </a:moveTo>
                  <a:cubicBezTo>
                    <a:pt x="0" y="521"/>
                    <a:pt x="39" y="865"/>
                    <a:pt x="39" y="865"/>
                  </a:cubicBezTo>
                  <a:cubicBezTo>
                    <a:pt x="765" y="1537"/>
                    <a:pt x="1804" y="1744"/>
                    <a:pt x="2805" y="1744"/>
                  </a:cubicBezTo>
                  <a:cubicBezTo>
                    <a:pt x="4399" y="1744"/>
                    <a:pt x="5899" y="1221"/>
                    <a:pt x="5899" y="1221"/>
                  </a:cubicBezTo>
                  <a:lnTo>
                    <a:pt x="5899" y="242"/>
                  </a:lnTo>
                  <a:cubicBezTo>
                    <a:pt x="5899" y="216"/>
                    <a:pt x="5887" y="191"/>
                    <a:pt x="5887" y="165"/>
                  </a:cubicBezTo>
                  <a:cubicBezTo>
                    <a:pt x="5775" y="206"/>
                    <a:pt x="4552" y="712"/>
                    <a:pt x="3001" y="712"/>
                  </a:cubicBezTo>
                  <a:cubicBezTo>
                    <a:pt x="2095" y="712"/>
                    <a:pt x="1077" y="540"/>
                    <a:pt x="1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8355269" y="2434530"/>
              <a:ext cx="472848" cy="998883"/>
            </a:xfrm>
            <a:custGeom>
              <a:rect b="b" l="l" r="r" t="t"/>
              <a:pathLst>
                <a:path extrusionOk="0" h="32904" w="15576">
                  <a:moveTo>
                    <a:pt x="8507" y="0"/>
                  </a:moveTo>
                  <a:cubicBezTo>
                    <a:pt x="2252" y="470"/>
                    <a:pt x="1" y="3522"/>
                    <a:pt x="1" y="3522"/>
                  </a:cubicBezTo>
                  <a:cubicBezTo>
                    <a:pt x="1" y="3522"/>
                    <a:pt x="52" y="4335"/>
                    <a:pt x="179" y="5530"/>
                  </a:cubicBezTo>
                  <a:cubicBezTo>
                    <a:pt x="382" y="7463"/>
                    <a:pt x="789" y="10412"/>
                    <a:pt x="1526" y="12446"/>
                  </a:cubicBezTo>
                  <a:cubicBezTo>
                    <a:pt x="2048" y="13884"/>
                    <a:pt x="624" y="32268"/>
                    <a:pt x="624" y="32268"/>
                  </a:cubicBezTo>
                  <a:lnTo>
                    <a:pt x="7527" y="32852"/>
                  </a:lnTo>
                  <a:lnTo>
                    <a:pt x="8074" y="32903"/>
                  </a:lnTo>
                  <a:lnTo>
                    <a:pt x="8608" y="29610"/>
                  </a:lnTo>
                  <a:lnTo>
                    <a:pt x="9561" y="32700"/>
                  </a:lnTo>
                  <a:lnTo>
                    <a:pt x="10248" y="32687"/>
                  </a:lnTo>
                  <a:lnTo>
                    <a:pt x="15575" y="32509"/>
                  </a:lnTo>
                  <a:cubicBezTo>
                    <a:pt x="15575" y="32509"/>
                    <a:pt x="14393" y="20520"/>
                    <a:pt x="14926" y="12116"/>
                  </a:cubicBezTo>
                  <a:cubicBezTo>
                    <a:pt x="15079" y="9675"/>
                    <a:pt x="15155" y="3891"/>
                    <a:pt x="15155" y="3891"/>
                  </a:cubicBezTo>
                  <a:cubicBezTo>
                    <a:pt x="15155" y="3891"/>
                    <a:pt x="12194" y="699"/>
                    <a:pt x="8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8816885" y="2744845"/>
              <a:ext cx="67181" cy="28172"/>
            </a:xfrm>
            <a:custGeom>
              <a:rect b="b" l="l" r="r" t="t"/>
              <a:pathLst>
                <a:path extrusionOk="0" h="928" w="2213">
                  <a:moveTo>
                    <a:pt x="0" y="0"/>
                  </a:moveTo>
                  <a:lnTo>
                    <a:pt x="0" y="0"/>
                  </a:lnTo>
                  <a:cubicBezTo>
                    <a:pt x="166" y="26"/>
                    <a:pt x="344" y="51"/>
                    <a:pt x="509" y="76"/>
                  </a:cubicBezTo>
                  <a:cubicBezTo>
                    <a:pt x="538" y="82"/>
                    <a:pt x="567" y="88"/>
                    <a:pt x="597" y="95"/>
                  </a:cubicBezTo>
                  <a:lnTo>
                    <a:pt x="597" y="95"/>
                  </a:lnTo>
                  <a:cubicBezTo>
                    <a:pt x="405" y="47"/>
                    <a:pt x="205" y="15"/>
                    <a:pt x="0" y="0"/>
                  </a:cubicBezTo>
                  <a:close/>
                  <a:moveTo>
                    <a:pt x="597" y="95"/>
                  </a:moveTo>
                  <a:cubicBezTo>
                    <a:pt x="620" y="100"/>
                    <a:pt x="642" y="106"/>
                    <a:pt x="664" y="112"/>
                  </a:cubicBezTo>
                  <a:lnTo>
                    <a:pt x="664" y="112"/>
                  </a:lnTo>
                  <a:cubicBezTo>
                    <a:pt x="641" y="106"/>
                    <a:pt x="619" y="100"/>
                    <a:pt x="597" y="95"/>
                  </a:cubicBezTo>
                  <a:close/>
                  <a:moveTo>
                    <a:pt x="664" y="112"/>
                  </a:moveTo>
                  <a:cubicBezTo>
                    <a:pt x="1356" y="302"/>
                    <a:pt x="2212" y="928"/>
                    <a:pt x="2212" y="928"/>
                  </a:cubicBezTo>
                  <a:cubicBezTo>
                    <a:pt x="1816" y="588"/>
                    <a:pt x="1279" y="276"/>
                    <a:pt x="664" y="112"/>
                  </a:cubicBezTo>
                  <a:close/>
                </a:path>
              </a:pathLst>
            </a:custGeom>
            <a:solidFill>
              <a:srgbClr val="C07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8810692" y="2712423"/>
              <a:ext cx="73374" cy="60594"/>
            </a:xfrm>
            <a:custGeom>
              <a:rect b="b" l="l" r="r" t="t"/>
              <a:pathLst>
                <a:path extrusionOk="0" h="1996" w="2417">
                  <a:moveTo>
                    <a:pt x="39" y="0"/>
                  </a:moveTo>
                  <a:cubicBezTo>
                    <a:pt x="26" y="356"/>
                    <a:pt x="14" y="699"/>
                    <a:pt x="1" y="1029"/>
                  </a:cubicBezTo>
                  <a:cubicBezTo>
                    <a:pt x="65" y="1043"/>
                    <a:pt x="141" y="1055"/>
                    <a:pt x="204" y="1068"/>
                  </a:cubicBezTo>
                  <a:cubicBezTo>
                    <a:pt x="1094" y="1131"/>
                    <a:pt x="1882" y="1538"/>
                    <a:pt x="2416" y="1996"/>
                  </a:cubicBezTo>
                  <a:cubicBezTo>
                    <a:pt x="2416" y="1970"/>
                    <a:pt x="2124" y="1131"/>
                    <a:pt x="1374" y="712"/>
                  </a:cubicBezTo>
                  <a:cubicBezTo>
                    <a:pt x="916" y="445"/>
                    <a:pt x="472" y="368"/>
                    <a:pt x="230" y="368"/>
                  </a:cubicBezTo>
                  <a:cubicBezTo>
                    <a:pt x="204" y="368"/>
                    <a:pt x="141" y="229"/>
                    <a:pt x="39" y="0"/>
                  </a:cubicBez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8750888" y="2541055"/>
              <a:ext cx="61019" cy="202636"/>
            </a:xfrm>
            <a:custGeom>
              <a:rect b="b" l="l" r="r" t="t"/>
              <a:pathLst>
                <a:path extrusionOk="0" h="6675" w="2010">
                  <a:moveTo>
                    <a:pt x="1" y="0"/>
                  </a:moveTo>
                  <a:lnTo>
                    <a:pt x="1335" y="6573"/>
                  </a:lnTo>
                  <a:cubicBezTo>
                    <a:pt x="1335" y="6573"/>
                    <a:pt x="1603" y="6611"/>
                    <a:pt x="1971" y="6674"/>
                  </a:cubicBezTo>
                  <a:cubicBezTo>
                    <a:pt x="1984" y="6344"/>
                    <a:pt x="1996" y="6001"/>
                    <a:pt x="2009" y="5645"/>
                  </a:cubicBezTo>
                  <a:cubicBezTo>
                    <a:pt x="1475" y="4335"/>
                    <a:pt x="1" y="1"/>
                    <a:pt x="1" y="0"/>
                  </a:cubicBez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8810328" y="2744420"/>
              <a:ext cx="1184" cy="16666"/>
            </a:xfrm>
            <a:custGeom>
              <a:rect b="b" l="l" r="r" t="t"/>
              <a:pathLst>
                <a:path extrusionOk="0" h="549" w="39">
                  <a:moveTo>
                    <a:pt x="13" y="1"/>
                  </a:moveTo>
                  <a:cubicBezTo>
                    <a:pt x="13" y="179"/>
                    <a:pt x="1" y="370"/>
                    <a:pt x="1" y="548"/>
                  </a:cubicBezTo>
                  <a:cubicBezTo>
                    <a:pt x="26" y="255"/>
                    <a:pt x="38" y="65"/>
                    <a:pt x="38" y="1"/>
                  </a:cubicBezTo>
                  <a:close/>
                </a:path>
              </a:pathLst>
            </a:custGeom>
            <a:solidFill>
              <a:srgbClr val="C07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8810692" y="2743661"/>
              <a:ext cx="820" cy="789"/>
            </a:xfrm>
            <a:custGeom>
              <a:rect b="b" l="l" r="r" t="t"/>
              <a:pathLst>
                <a:path extrusionOk="0" h="26" w="27">
                  <a:moveTo>
                    <a:pt x="1" y="0"/>
                  </a:moveTo>
                  <a:lnTo>
                    <a:pt x="1" y="26"/>
                  </a:lnTo>
                  <a:lnTo>
                    <a:pt x="26" y="26"/>
                  </a:lnTo>
                  <a:lnTo>
                    <a:pt x="26" y="0"/>
                  </a:lnTo>
                  <a:close/>
                </a:path>
              </a:pathLst>
            </a:custGeom>
            <a:solidFill>
              <a:srgbClr val="0095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8374212" y="2569621"/>
              <a:ext cx="436510" cy="857599"/>
            </a:xfrm>
            <a:custGeom>
              <a:rect b="b" l="l" r="r" t="t"/>
              <a:pathLst>
                <a:path extrusionOk="0" h="28250" w="14379">
                  <a:moveTo>
                    <a:pt x="13743" y="5632"/>
                  </a:moveTo>
                  <a:cubicBezTo>
                    <a:pt x="13743" y="5632"/>
                    <a:pt x="13502" y="5696"/>
                    <a:pt x="13095" y="5784"/>
                  </a:cubicBezTo>
                  <a:cubicBezTo>
                    <a:pt x="13222" y="5784"/>
                    <a:pt x="13349" y="5798"/>
                    <a:pt x="13463" y="5810"/>
                  </a:cubicBezTo>
                  <a:cubicBezTo>
                    <a:pt x="13769" y="5886"/>
                    <a:pt x="14087" y="6089"/>
                    <a:pt x="14367" y="6306"/>
                  </a:cubicBezTo>
                  <a:cubicBezTo>
                    <a:pt x="14367" y="6128"/>
                    <a:pt x="14379" y="5937"/>
                    <a:pt x="14379" y="5759"/>
                  </a:cubicBezTo>
                  <a:lnTo>
                    <a:pt x="14379" y="5733"/>
                  </a:lnTo>
                  <a:lnTo>
                    <a:pt x="13743" y="5632"/>
                  </a:lnTo>
                  <a:close/>
                  <a:moveTo>
                    <a:pt x="4310" y="6179"/>
                  </a:moveTo>
                  <a:cubicBezTo>
                    <a:pt x="4284" y="6191"/>
                    <a:pt x="4272" y="6204"/>
                    <a:pt x="4247" y="6217"/>
                  </a:cubicBezTo>
                  <a:cubicBezTo>
                    <a:pt x="4526" y="6318"/>
                    <a:pt x="4793" y="6433"/>
                    <a:pt x="4793" y="6433"/>
                  </a:cubicBezTo>
                  <a:lnTo>
                    <a:pt x="4310" y="6179"/>
                  </a:lnTo>
                  <a:close/>
                  <a:moveTo>
                    <a:pt x="1563" y="0"/>
                  </a:moveTo>
                  <a:cubicBezTo>
                    <a:pt x="2670" y="1399"/>
                    <a:pt x="4043" y="3585"/>
                    <a:pt x="4971" y="5606"/>
                  </a:cubicBezTo>
                  <a:cubicBezTo>
                    <a:pt x="5289" y="5798"/>
                    <a:pt x="5606" y="6026"/>
                    <a:pt x="5810" y="6267"/>
                  </a:cubicBezTo>
                  <a:cubicBezTo>
                    <a:pt x="5950" y="6445"/>
                    <a:pt x="6191" y="6979"/>
                    <a:pt x="6420" y="7513"/>
                  </a:cubicBezTo>
                  <a:cubicBezTo>
                    <a:pt x="6433" y="7513"/>
                    <a:pt x="6891" y="7462"/>
                    <a:pt x="7705" y="7437"/>
                  </a:cubicBezTo>
                  <a:cubicBezTo>
                    <a:pt x="8976" y="6815"/>
                    <a:pt x="9917" y="6395"/>
                    <a:pt x="10438" y="6179"/>
                  </a:cubicBezTo>
                  <a:lnTo>
                    <a:pt x="10438" y="6179"/>
                  </a:lnTo>
                  <a:cubicBezTo>
                    <a:pt x="10107" y="6204"/>
                    <a:pt x="9751" y="6217"/>
                    <a:pt x="9408" y="6217"/>
                  </a:cubicBezTo>
                  <a:cubicBezTo>
                    <a:pt x="7691" y="6217"/>
                    <a:pt x="6001" y="5848"/>
                    <a:pt x="5505" y="4501"/>
                  </a:cubicBezTo>
                  <a:cubicBezTo>
                    <a:pt x="4806" y="2631"/>
                    <a:pt x="2899" y="979"/>
                    <a:pt x="1563" y="0"/>
                  </a:cubicBezTo>
                  <a:close/>
                  <a:moveTo>
                    <a:pt x="1017" y="9790"/>
                  </a:moveTo>
                  <a:cubicBezTo>
                    <a:pt x="1004" y="14760"/>
                    <a:pt x="0" y="27818"/>
                    <a:pt x="0" y="27818"/>
                  </a:cubicBezTo>
                  <a:lnTo>
                    <a:pt x="5327" y="28250"/>
                  </a:lnTo>
                  <a:cubicBezTo>
                    <a:pt x="1411" y="26724"/>
                    <a:pt x="1246" y="22351"/>
                    <a:pt x="2314" y="13209"/>
                  </a:cubicBezTo>
                  <a:lnTo>
                    <a:pt x="2314" y="13209"/>
                  </a:lnTo>
                  <a:cubicBezTo>
                    <a:pt x="2314" y="13209"/>
                    <a:pt x="4450" y="13324"/>
                    <a:pt x="6891" y="13324"/>
                  </a:cubicBezTo>
                  <a:cubicBezTo>
                    <a:pt x="10222" y="13324"/>
                    <a:pt x="14138" y="13121"/>
                    <a:pt x="14099" y="12167"/>
                  </a:cubicBezTo>
                  <a:cubicBezTo>
                    <a:pt x="14087" y="11976"/>
                    <a:pt x="14087" y="11747"/>
                    <a:pt x="14087" y="11493"/>
                  </a:cubicBezTo>
                  <a:cubicBezTo>
                    <a:pt x="12853" y="11264"/>
                    <a:pt x="10514" y="10666"/>
                    <a:pt x="8569" y="10158"/>
                  </a:cubicBezTo>
                  <a:cubicBezTo>
                    <a:pt x="8442" y="10247"/>
                    <a:pt x="8315" y="10336"/>
                    <a:pt x="8200" y="10425"/>
                  </a:cubicBezTo>
                  <a:cubicBezTo>
                    <a:pt x="6942" y="11327"/>
                    <a:pt x="5772" y="12141"/>
                    <a:pt x="5250" y="12409"/>
                  </a:cubicBezTo>
                  <a:cubicBezTo>
                    <a:pt x="4742" y="12663"/>
                    <a:pt x="4233" y="12790"/>
                    <a:pt x="3776" y="12790"/>
                  </a:cubicBezTo>
                  <a:cubicBezTo>
                    <a:pt x="3140" y="12790"/>
                    <a:pt x="2631" y="12548"/>
                    <a:pt x="2416" y="12116"/>
                  </a:cubicBezTo>
                  <a:cubicBezTo>
                    <a:pt x="1856" y="11239"/>
                    <a:pt x="1399" y="10488"/>
                    <a:pt x="1017" y="9790"/>
                  </a:cubicBezTo>
                  <a:close/>
                </a:path>
              </a:pathLst>
            </a:custGeom>
            <a:solidFill>
              <a:srgbClr val="00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8616586" y="3263138"/>
              <a:ext cx="28961" cy="164082"/>
            </a:xfrm>
            <a:custGeom>
              <a:rect b="b" l="l" r="r" t="t"/>
              <a:pathLst>
                <a:path extrusionOk="0" h="5405" w="954">
                  <a:moveTo>
                    <a:pt x="241" y="1"/>
                  </a:moveTo>
                  <a:cubicBezTo>
                    <a:pt x="241" y="1"/>
                    <a:pt x="38" y="1806"/>
                    <a:pt x="0" y="2315"/>
                  </a:cubicBezTo>
                  <a:lnTo>
                    <a:pt x="953" y="5405"/>
                  </a:lnTo>
                  <a:cubicBezTo>
                    <a:pt x="953" y="5405"/>
                    <a:pt x="255" y="2849"/>
                    <a:pt x="241" y="1"/>
                  </a:cubicBez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8477640" y="2602043"/>
              <a:ext cx="123525" cy="162534"/>
            </a:xfrm>
            <a:custGeom>
              <a:rect b="b" l="l" r="r" t="t"/>
              <a:pathLst>
                <a:path extrusionOk="0" h="5354" w="4069">
                  <a:moveTo>
                    <a:pt x="140" y="0"/>
                  </a:moveTo>
                  <a:lnTo>
                    <a:pt x="0" y="25"/>
                  </a:lnTo>
                  <a:cubicBezTo>
                    <a:pt x="0" y="38"/>
                    <a:pt x="229" y="1156"/>
                    <a:pt x="674" y="2352"/>
                  </a:cubicBezTo>
                  <a:cubicBezTo>
                    <a:pt x="1272" y="3967"/>
                    <a:pt x="1958" y="4945"/>
                    <a:pt x="2696" y="5250"/>
                  </a:cubicBezTo>
                  <a:cubicBezTo>
                    <a:pt x="2835" y="5301"/>
                    <a:pt x="2975" y="5340"/>
                    <a:pt x="3115" y="5352"/>
                  </a:cubicBezTo>
                  <a:cubicBezTo>
                    <a:pt x="3134" y="5353"/>
                    <a:pt x="3154" y="5353"/>
                    <a:pt x="3174" y="5353"/>
                  </a:cubicBezTo>
                  <a:cubicBezTo>
                    <a:pt x="3462" y="5353"/>
                    <a:pt x="3771" y="5262"/>
                    <a:pt x="4069" y="5060"/>
                  </a:cubicBezTo>
                  <a:lnTo>
                    <a:pt x="3992" y="4945"/>
                  </a:lnTo>
                  <a:cubicBezTo>
                    <a:pt x="3726" y="5123"/>
                    <a:pt x="3459" y="5213"/>
                    <a:pt x="3196" y="5213"/>
                  </a:cubicBezTo>
                  <a:cubicBezTo>
                    <a:pt x="3045" y="5213"/>
                    <a:pt x="2895" y="5184"/>
                    <a:pt x="2747" y="5123"/>
                  </a:cubicBezTo>
                  <a:cubicBezTo>
                    <a:pt x="1068" y="4424"/>
                    <a:pt x="140" y="38"/>
                    <a:pt x="1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8507754" y="2588503"/>
              <a:ext cx="82208" cy="180779"/>
            </a:xfrm>
            <a:custGeom>
              <a:rect b="b" l="l" r="r" t="t"/>
              <a:pathLst>
                <a:path extrusionOk="0" h="5955" w="2708">
                  <a:moveTo>
                    <a:pt x="1767" y="1"/>
                  </a:moveTo>
                  <a:lnTo>
                    <a:pt x="1627" y="26"/>
                  </a:lnTo>
                  <a:cubicBezTo>
                    <a:pt x="1640" y="77"/>
                    <a:pt x="2708" y="4464"/>
                    <a:pt x="1462" y="5569"/>
                  </a:cubicBezTo>
                  <a:cubicBezTo>
                    <a:pt x="1276" y="5727"/>
                    <a:pt x="1045" y="5808"/>
                    <a:pt x="771" y="5808"/>
                  </a:cubicBezTo>
                  <a:cubicBezTo>
                    <a:pt x="558" y="5808"/>
                    <a:pt x="318" y="5759"/>
                    <a:pt x="51" y="5659"/>
                  </a:cubicBezTo>
                  <a:lnTo>
                    <a:pt x="0" y="5786"/>
                  </a:lnTo>
                  <a:cubicBezTo>
                    <a:pt x="241" y="5874"/>
                    <a:pt x="458" y="5925"/>
                    <a:pt x="661" y="5951"/>
                  </a:cubicBezTo>
                  <a:cubicBezTo>
                    <a:pt x="697" y="5953"/>
                    <a:pt x="733" y="5954"/>
                    <a:pt x="768" y="5954"/>
                  </a:cubicBezTo>
                  <a:cubicBezTo>
                    <a:pt x="1078" y="5954"/>
                    <a:pt x="1347" y="5854"/>
                    <a:pt x="1563" y="5671"/>
                  </a:cubicBezTo>
                  <a:cubicBezTo>
                    <a:pt x="2111" y="5176"/>
                    <a:pt x="2314" y="4069"/>
                    <a:pt x="2161" y="2379"/>
                  </a:cubicBezTo>
                  <a:cubicBezTo>
                    <a:pt x="2046" y="1133"/>
                    <a:pt x="1767" y="14"/>
                    <a:pt x="17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8464525" y="2525815"/>
              <a:ext cx="97660" cy="80478"/>
            </a:xfrm>
            <a:custGeom>
              <a:rect b="b" l="l" r="r" t="t"/>
              <a:pathLst>
                <a:path extrusionOk="0" h="2651" w="3217">
                  <a:moveTo>
                    <a:pt x="1572" y="0"/>
                  </a:moveTo>
                  <a:cubicBezTo>
                    <a:pt x="1475" y="0"/>
                    <a:pt x="1375" y="11"/>
                    <a:pt x="1272" y="31"/>
                  </a:cubicBezTo>
                  <a:cubicBezTo>
                    <a:pt x="902" y="108"/>
                    <a:pt x="623" y="311"/>
                    <a:pt x="445" y="604"/>
                  </a:cubicBezTo>
                  <a:cubicBezTo>
                    <a:pt x="0" y="1354"/>
                    <a:pt x="343" y="2511"/>
                    <a:pt x="368" y="2562"/>
                  </a:cubicBezTo>
                  <a:cubicBezTo>
                    <a:pt x="382" y="2613"/>
                    <a:pt x="419" y="2638"/>
                    <a:pt x="470" y="2650"/>
                  </a:cubicBezTo>
                  <a:cubicBezTo>
                    <a:pt x="483" y="2650"/>
                    <a:pt x="509" y="2638"/>
                    <a:pt x="521" y="2638"/>
                  </a:cubicBezTo>
                  <a:cubicBezTo>
                    <a:pt x="585" y="2625"/>
                    <a:pt x="623" y="2549"/>
                    <a:pt x="597" y="2486"/>
                  </a:cubicBezTo>
                  <a:cubicBezTo>
                    <a:pt x="597" y="2472"/>
                    <a:pt x="267" y="1379"/>
                    <a:pt x="661" y="731"/>
                  </a:cubicBezTo>
                  <a:cubicBezTo>
                    <a:pt x="801" y="489"/>
                    <a:pt x="1017" y="350"/>
                    <a:pt x="1322" y="286"/>
                  </a:cubicBezTo>
                  <a:cubicBezTo>
                    <a:pt x="1408" y="268"/>
                    <a:pt x="1492" y="259"/>
                    <a:pt x="1573" y="259"/>
                  </a:cubicBezTo>
                  <a:cubicBezTo>
                    <a:pt x="1781" y="259"/>
                    <a:pt x="1972" y="316"/>
                    <a:pt x="2136" y="426"/>
                  </a:cubicBezTo>
                  <a:cubicBezTo>
                    <a:pt x="2772" y="870"/>
                    <a:pt x="2962" y="1977"/>
                    <a:pt x="2962" y="1989"/>
                  </a:cubicBezTo>
                  <a:cubicBezTo>
                    <a:pt x="2974" y="2046"/>
                    <a:pt x="3025" y="2093"/>
                    <a:pt x="3082" y="2093"/>
                  </a:cubicBezTo>
                  <a:cubicBezTo>
                    <a:pt x="3088" y="2093"/>
                    <a:pt x="3095" y="2092"/>
                    <a:pt x="3102" y="2091"/>
                  </a:cubicBezTo>
                  <a:cubicBezTo>
                    <a:pt x="3165" y="2079"/>
                    <a:pt x="3216" y="2015"/>
                    <a:pt x="3204" y="1952"/>
                  </a:cubicBezTo>
                  <a:cubicBezTo>
                    <a:pt x="3191" y="1901"/>
                    <a:pt x="3001" y="731"/>
                    <a:pt x="2275" y="223"/>
                  </a:cubicBezTo>
                  <a:cubicBezTo>
                    <a:pt x="2063" y="75"/>
                    <a:pt x="1830" y="0"/>
                    <a:pt x="15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8594971" y="2739927"/>
              <a:ext cx="27807" cy="19368"/>
            </a:xfrm>
            <a:custGeom>
              <a:rect b="b" l="l" r="r" t="t"/>
              <a:pathLst>
                <a:path extrusionOk="0" h="638" w="916">
                  <a:moveTo>
                    <a:pt x="571" y="0"/>
                  </a:moveTo>
                  <a:cubicBezTo>
                    <a:pt x="499" y="0"/>
                    <a:pt x="420" y="16"/>
                    <a:pt x="343" y="47"/>
                  </a:cubicBezTo>
                  <a:cubicBezTo>
                    <a:pt x="127" y="137"/>
                    <a:pt x="0" y="327"/>
                    <a:pt x="63" y="479"/>
                  </a:cubicBezTo>
                  <a:cubicBezTo>
                    <a:pt x="106" y="581"/>
                    <a:pt x="222" y="638"/>
                    <a:pt x="359" y="638"/>
                  </a:cubicBezTo>
                  <a:cubicBezTo>
                    <a:pt x="427" y="638"/>
                    <a:pt x="500" y="624"/>
                    <a:pt x="572" y="594"/>
                  </a:cubicBezTo>
                  <a:cubicBezTo>
                    <a:pt x="789" y="493"/>
                    <a:pt x="916" y="301"/>
                    <a:pt x="852" y="149"/>
                  </a:cubicBezTo>
                  <a:cubicBezTo>
                    <a:pt x="811" y="51"/>
                    <a:pt x="702" y="0"/>
                    <a:pt x="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8486899" y="2747364"/>
              <a:ext cx="27807" cy="19277"/>
            </a:xfrm>
            <a:custGeom>
              <a:rect b="b" l="l" r="r" t="t"/>
              <a:pathLst>
                <a:path extrusionOk="0" h="635" w="916">
                  <a:moveTo>
                    <a:pt x="358" y="0"/>
                  </a:moveTo>
                  <a:cubicBezTo>
                    <a:pt x="222" y="0"/>
                    <a:pt x="106" y="57"/>
                    <a:pt x="64" y="158"/>
                  </a:cubicBezTo>
                  <a:cubicBezTo>
                    <a:pt x="1" y="311"/>
                    <a:pt x="128" y="502"/>
                    <a:pt x="357" y="590"/>
                  </a:cubicBezTo>
                  <a:cubicBezTo>
                    <a:pt x="429" y="620"/>
                    <a:pt x="502" y="635"/>
                    <a:pt x="571" y="635"/>
                  </a:cubicBezTo>
                  <a:cubicBezTo>
                    <a:pt x="707" y="635"/>
                    <a:pt x="822" y="578"/>
                    <a:pt x="865" y="476"/>
                  </a:cubicBezTo>
                  <a:cubicBezTo>
                    <a:pt x="916" y="324"/>
                    <a:pt x="789" y="133"/>
                    <a:pt x="572" y="44"/>
                  </a:cubicBezTo>
                  <a:cubicBezTo>
                    <a:pt x="500" y="14"/>
                    <a:pt x="427" y="0"/>
                    <a:pt x="358"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8483043" y="2437596"/>
              <a:ext cx="35913" cy="95778"/>
            </a:xfrm>
            <a:custGeom>
              <a:rect b="b" l="l" r="r" t="t"/>
              <a:pathLst>
                <a:path extrusionOk="0" h="3155" w="1183">
                  <a:moveTo>
                    <a:pt x="1107" y="1"/>
                  </a:moveTo>
                  <a:cubicBezTo>
                    <a:pt x="1107" y="1"/>
                    <a:pt x="1106" y="1"/>
                    <a:pt x="1106" y="1"/>
                  </a:cubicBezTo>
                  <a:cubicBezTo>
                    <a:pt x="0" y="395"/>
                    <a:pt x="521" y="2976"/>
                    <a:pt x="534" y="3052"/>
                  </a:cubicBezTo>
                  <a:cubicBezTo>
                    <a:pt x="547" y="3115"/>
                    <a:pt x="597" y="3154"/>
                    <a:pt x="648" y="3154"/>
                  </a:cubicBezTo>
                  <a:lnTo>
                    <a:pt x="687" y="3154"/>
                  </a:lnTo>
                  <a:cubicBezTo>
                    <a:pt x="750" y="3141"/>
                    <a:pt x="801" y="3078"/>
                    <a:pt x="789" y="3014"/>
                  </a:cubicBezTo>
                  <a:cubicBezTo>
                    <a:pt x="789" y="2988"/>
                    <a:pt x="292" y="688"/>
                    <a:pt x="1182" y="242"/>
                  </a:cubicBezTo>
                  <a:cubicBezTo>
                    <a:pt x="1182" y="242"/>
                    <a:pt x="1122" y="1"/>
                    <a:pt x="11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8715764" y="2734037"/>
              <a:ext cx="7741" cy="25075"/>
            </a:xfrm>
            <a:custGeom>
              <a:rect b="b" l="l" r="r" t="t"/>
              <a:pathLst>
                <a:path extrusionOk="0" h="826" w="255">
                  <a:moveTo>
                    <a:pt x="166" y="0"/>
                  </a:moveTo>
                  <a:lnTo>
                    <a:pt x="0" y="12"/>
                  </a:lnTo>
                  <a:lnTo>
                    <a:pt x="76" y="826"/>
                  </a:lnTo>
                  <a:lnTo>
                    <a:pt x="254" y="814"/>
                  </a:lnTo>
                  <a:lnTo>
                    <a:pt x="1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8700039" y="2750187"/>
              <a:ext cx="49604" cy="48238"/>
            </a:xfrm>
            <a:custGeom>
              <a:rect b="b" l="l" r="r" t="t"/>
              <a:pathLst>
                <a:path extrusionOk="0" h="1589" w="1634">
                  <a:moveTo>
                    <a:pt x="824" y="0"/>
                  </a:moveTo>
                  <a:cubicBezTo>
                    <a:pt x="757" y="0"/>
                    <a:pt x="689" y="9"/>
                    <a:pt x="620" y="28"/>
                  </a:cubicBezTo>
                  <a:cubicBezTo>
                    <a:pt x="289" y="116"/>
                    <a:pt x="48" y="409"/>
                    <a:pt x="23" y="739"/>
                  </a:cubicBezTo>
                  <a:cubicBezTo>
                    <a:pt x="1" y="1217"/>
                    <a:pt x="377" y="1589"/>
                    <a:pt x="821" y="1589"/>
                  </a:cubicBezTo>
                  <a:cubicBezTo>
                    <a:pt x="885" y="1589"/>
                    <a:pt x="949" y="1581"/>
                    <a:pt x="1015" y="1565"/>
                  </a:cubicBezTo>
                  <a:cubicBezTo>
                    <a:pt x="1345" y="1477"/>
                    <a:pt x="1586" y="1184"/>
                    <a:pt x="1612" y="841"/>
                  </a:cubicBezTo>
                  <a:cubicBezTo>
                    <a:pt x="1634" y="378"/>
                    <a:pt x="1264" y="0"/>
                    <a:pt x="824" y="0"/>
                  </a:cubicBez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8719710" y="2754954"/>
              <a:ext cx="29477" cy="27899"/>
            </a:xfrm>
            <a:custGeom>
              <a:rect b="b" l="l" r="r" t="t"/>
              <a:pathLst>
                <a:path extrusionOk="0" h="919" w="971">
                  <a:moveTo>
                    <a:pt x="496" y="0"/>
                  </a:moveTo>
                  <a:cubicBezTo>
                    <a:pt x="450" y="0"/>
                    <a:pt x="402" y="8"/>
                    <a:pt x="353" y="23"/>
                  </a:cubicBezTo>
                  <a:cubicBezTo>
                    <a:pt x="175" y="74"/>
                    <a:pt x="48" y="226"/>
                    <a:pt x="23" y="417"/>
                  </a:cubicBezTo>
                  <a:cubicBezTo>
                    <a:pt x="1" y="700"/>
                    <a:pt x="222" y="919"/>
                    <a:pt x="487" y="919"/>
                  </a:cubicBezTo>
                  <a:cubicBezTo>
                    <a:pt x="530" y="919"/>
                    <a:pt x="575" y="913"/>
                    <a:pt x="621" y="900"/>
                  </a:cubicBezTo>
                  <a:cubicBezTo>
                    <a:pt x="799" y="849"/>
                    <a:pt x="926" y="684"/>
                    <a:pt x="938" y="506"/>
                  </a:cubicBezTo>
                  <a:cubicBezTo>
                    <a:pt x="971" y="226"/>
                    <a:pt x="756" y="0"/>
                    <a:pt x="496" y="0"/>
                  </a:cubicBezTo>
                  <a:close/>
                </a:path>
              </a:pathLst>
            </a:custGeom>
            <a:solidFill>
              <a:srgbClr val="808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8652863" y="2436139"/>
              <a:ext cx="69883" cy="303757"/>
            </a:xfrm>
            <a:custGeom>
              <a:rect b="b" l="l" r="r" t="t"/>
              <a:pathLst>
                <a:path extrusionOk="0" h="10006" w="2302">
                  <a:moveTo>
                    <a:pt x="9" y="1"/>
                  </a:moveTo>
                  <a:cubicBezTo>
                    <a:pt x="3" y="1"/>
                    <a:pt x="0" y="4"/>
                    <a:pt x="0" y="10"/>
                  </a:cubicBezTo>
                  <a:lnTo>
                    <a:pt x="153" y="366"/>
                  </a:lnTo>
                  <a:cubicBezTo>
                    <a:pt x="521" y="977"/>
                    <a:pt x="1665" y="3036"/>
                    <a:pt x="1767" y="5426"/>
                  </a:cubicBezTo>
                  <a:cubicBezTo>
                    <a:pt x="1882" y="8313"/>
                    <a:pt x="2021" y="9800"/>
                    <a:pt x="2047" y="9991"/>
                  </a:cubicBezTo>
                  <a:cubicBezTo>
                    <a:pt x="2047" y="9991"/>
                    <a:pt x="2101" y="10005"/>
                    <a:pt x="2161" y="10005"/>
                  </a:cubicBezTo>
                  <a:cubicBezTo>
                    <a:pt x="2214" y="10005"/>
                    <a:pt x="2272" y="9994"/>
                    <a:pt x="2301" y="9952"/>
                  </a:cubicBezTo>
                  <a:cubicBezTo>
                    <a:pt x="2301" y="9940"/>
                    <a:pt x="2174" y="8313"/>
                    <a:pt x="2021" y="5414"/>
                  </a:cubicBezTo>
                  <a:cubicBezTo>
                    <a:pt x="1815" y="1709"/>
                    <a:pt x="147" y="1"/>
                    <a:pt x="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8517772" y="2376638"/>
              <a:ext cx="155188" cy="241646"/>
            </a:xfrm>
            <a:custGeom>
              <a:rect b="b" l="l" r="r" t="t"/>
              <a:pathLst>
                <a:path extrusionOk="0" h="7960" w="5112">
                  <a:moveTo>
                    <a:pt x="115" y="0"/>
                  </a:moveTo>
                  <a:lnTo>
                    <a:pt x="1" y="2543"/>
                  </a:lnTo>
                  <a:cubicBezTo>
                    <a:pt x="1" y="2543"/>
                    <a:pt x="293" y="4170"/>
                    <a:pt x="445" y="4564"/>
                  </a:cubicBezTo>
                  <a:cubicBezTo>
                    <a:pt x="941" y="5849"/>
                    <a:pt x="1908" y="6827"/>
                    <a:pt x="3217" y="7959"/>
                  </a:cubicBezTo>
                  <a:cubicBezTo>
                    <a:pt x="5022" y="6039"/>
                    <a:pt x="4959" y="3928"/>
                    <a:pt x="4959" y="3928"/>
                  </a:cubicBezTo>
                  <a:cubicBezTo>
                    <a:pt x="4959" y="3928"/>
                    <a:pt x="5022" y="3052"/>
                    <a:pt x="5022" y="2835"/>
                  </a:cubicBezTo>
                  <a:cubicBezTo>
                    <a:pt x="5022" y="2619"/>
                    <a:pt x="5112" y="865"/>
                    <a:pt x="5112" y="865"/>
                  </a:cubicBezTo>
                  <a:lnTo>
                    <a:pt x="5112" y="865"/>
                  </a:lnTo>
                  <a:lnTo>
                    <a:pt x="2962" y="1399"/>
                  </a:lnTo>
                  <a:lnTo>
                    <a:pt x="115" y="0"/>
                  </a:ln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8521233" y="2355783"/>
              <a:ext cx="49422" cy="45172"/>
            </a:xfrm>
            <a:custGeom>
              <a:rect b="b" l="l" r="r" t="t"/>
              <a:pathLst>
                <a:path extrusionOk="0" h="1488" w="1628">
                  <a:moveTo>
                    <a:pt x="1" y="1"/>
                  </a:moveTo>
                  <a:cubicBezTo>
                    <a:pt x="14" y="128"/>
                    <a:pt x="14" y="394"/>
                    <a:pt x="14" y="687"/>
                  </a:cubicBezTo>
                  <a:lnTo>
                    <a:pt x="1628" y="1488"/>
                  </a:lnTo>
                  <a:lnTo>
                    <a:pt x="1" y="1"/>
                  </a:lnTo>
                  <a:close/>
                </a:path>
              </a:pathLst>
            </a:custGeom>
            <a:solidFill>
              <a:srgbClr val="E4C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8518926" y="2376638"/>
              <a:ext cx="151302" cy="130477"/>
            </a:xfrm>
            <a:custGeom>
              <a:rect b="b" l="l" r="r" t="t"/>
              <a:pathLst>
                <a:path extrusionOk="0" h="4298" w="4984">
                  <a:moveTo>
                    <a:pt x="90" y="0"/>
                  </a:moveTo>
                  <a:cubicBezTo>
                    <a:pt x="90" y="318"/>
                    <a:pt x="77" y="674"/>
                    <a:pt x="64" y="979"/>
                  </a:cubicBezTo>
                  <a:cubicBezTo>
                    <a:pt x="51" y="1258"/>
                    <a:pt x="26" y="1487"/>
                    <a:pt x="0" y="1577"/>
                  </a:cubicBezTo>
                  <a:cubicBezTo>
                    <a:pt x="1056" y="3699"/>
                    <a:pt x="2480" y="4297"/>
                    <a:pt x="3573" y="4297"/>
                  </a:cubicBezTo>
                  <a:cubicBezTo>
                    <a:pt x="4158" y="4297"/>
                    <a:pt x="4653" y="4132"/>
                    <a:pt x="4921" y="3928"/>
                  </a:cubicBezTo>
                  <a:lnTo>
                    <a:pt x="4984" y="1589"/>
                  </a:lnTo>
                  <a:lnTo>
                    <a:pt x="2924" y="1907"/>
                  </a:lnTo>
                  <a:lnTo>
                    <a:pt x="1704" y="801"/>
                  </a:lnTo>
                  <a:lnTo>
                    <a:pt x="90" y="0"/>
                  </a:lnTo>
                  <a:close/>
                </a:path>
              </a:pathLst>
            </a:custGeom>
            <a:solidFill>
              <a:srgbClr val="CC83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8458697" y="2303447"/>
              <a:ext cx="58711" cy="74254"/>
            </a:xfrm>
            <a:custGeom>
              <a:rect b="b" l="l" r="r" t="t"/>
              <a:pathLst>
                <a:path extrusionOk="0" h="2446" w="1934">
                  <a:moveTo>
                    <a:pt x="679" y="1"/>
                  </a:moveTo>
                  <a:cubicBezTo>
                    <a:pt x="605" y="1"/>
                    <a:pt x="527" y="11"/>
                    <a:pt x="446" y="33"/>
                  </a:cubicBezTo>
                  <a:cubicBezTo>
                    <a:pt x="116" y="135"/>
                    <a:pt x="1" y="479"/>
                    <a:pt x="52" y="872"/>
                  </a:cubicBezTo>
                  <a:cubicBezTo>
                    <a:pt x="131" y="1569"/>
                    <a:pt x="706" y="2445"/>
                    <a:pt x="1524" y="2445"/>
                  </a:cubicBezTo>
                  <a:cubicBezTo>
                    <a:pt x="1631" y="2445"/>
                    <a:pt x="1742" y="2430"/>
                    <a:pt x="1857" y="2398"/>
                  </a:cubicBezTo>
                  <a:lnTo>
                    <a:pt x="1933" y="1254"/>
                  </a:lnTo>
                  <a:cubicBezTo>
                    <a:pt x="1933" y="1254"/>
                    <a:pt x="1896" y="1127"/>
                    <a:pt x="1806" y="949"/>
                  </a:cubicBezTo>
                  <a:cubicBezTo>
                    <a:pt x="1616" y="579"/>
                    <a:pt x="1237" y="1"/>
                    <a:pt x="679" y="1"/>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8475697" y="2319354"/>
              <a:ext cx="25895" cy="32391"/>
            </a:xfrm>
            <a:custGeom>
              <a:rect b="b" l="l" r="r" t="t"/>
              <a:pathLst>
                <a:path extrusionOk="0" h="1067" w="853">
                  <a:moveTo>
                    <a:pt x="67" y="0"/>
                  </a:moveTo>
                  <a:cubicBezTo>
                    <a:pt x="46" y="0"/>
                    <a:pt x="22" y="13"/>
                    <a:pt x="14" y="31"/>
                  </a:cubicBezTo>
                  <a:cubicBezTo>
                    <a:pt x="0" y="57"/>
                    <a:pt x="26" y="94"/>
                    <a:pt x="51" y="107"/>
                  </a:cubicBezTo>
                  <a:lnTo>
                    <a:pt x="64" y="107"/>
                  </a:lnTo>
                  <a:cubicBezTo>
                    <a:pt x="229" y="184"/>
                    <a:pt x="344" y="285"/>
                    <a:pt x="433" y="399"/>
                  </a:cubicBezTo>
                  <a:cubicBezTo>
                    <a:pt x="127" y="489"/>
                    <a:pt x="77" y="921"/>
                    <a:pt x="77" y="946"/>
                  </a:cubicBezTo>
                  <a:cubicBezTo>
                    <a:pt x="77" y="972"/>
                    <a:pt x="90" y="997"/>
                    <a:pt x="115" y="1010"/>
                  </a:cubicBezTo>
                  <a:lnTo>
                    <a:pt x="127" y="1010"/>
                  </a:lnTo>
                  <a:cubicBezTo>
                    <a:pt x="166" y="1010"/>
                    <a:pt x="192" y="984"/>
                    <a:pt x="192" y="959"/>
                  </a:cubicBezTo>
                  <a:cubicBezTo>
                    <a:pt x="192" y="946"/>
                    <a:pt x="242" y="540"/>
                    <a:pt x="509" y="489"/>
                  </a:cubicBezTo>
                  <a:cubicBezTo>
                    <a:pt x="687" y="743"/>
                    <a:pt x="726" y="1010"/>
                    <a:pt x="726" y="1023"/>
                  </a:cubicBezTo>
                  <a:cubicBezTo>
                    <a:pt x="738" y="1035"/>
                    <a:pt x="751" y="1060"/>
                    <a:pt x="763" y="1060"/>
                  </a:cubicBezTo>
                  <a:cubicBezTo>
                    <a:pt x="772" y="1060"/>
                    <a:pt x="780" y="1066"/>
                    <a:pt x="785" y="1066"/>
                  </a:cubicBezTo>
                  <a:cubicBezTo>
                    <a:pt x="787" y="1066"/>
                    <a:pt x="789" y="1065"/>
                    <a:pt x="789" y="1060"/>
                  </a:cubicBezTo>
                  <a:cubicBezTo>
                    <a:pt x="827" y="1060"/>
                    <a:pt x="853" y="1035"/>
                    <a:pt x="839" y="997"/>
                  </a:cubicBezTo>
                  <a:cubicBezTo>
                    <a:pt x="839" y="972"/>
                    <a:pt x="712" y="260"/>
                    <a:pt x="90" y="6"/>
                  </a:cubicBezTo>
                  <a:cubicBezTo>
                    <a:pt x="83" y="2"/>
                    <a:pt x="75" y="0"/>
                    <a:pt x="67" y="0"/>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8696851" y="2300229"/>
              <a:ext cx="63326" cy="70612"/>
            </a:xfrm>
            <a:custGeom>
              <a:rect b="b" l="l" r="r" t="t"/>
              <a:pathLst>
                <a:path extrusionOk="0" h="2326" w="2086">
                  <a:moveTo>
                    <a:pt x="1364" y="0"/>
                  </a:moveTo>
                  <a:cubicBezTo>
                    <a:pt x="867" y="0"/>
                    <a:pt x="461" y="476"/>
                    <a:pt x="242" y="788"/>
                  </a:cubicBezTo>
                  <a:cubicBezTo>
                    <a:pt x="140" y="953"/>
                    <a:pt x="77" y="1080"/>
                    <a:pt x="77" y="1080"/>
                  </a:cubicBezTo>
                  <a:lnTo>
                    <a:pt x="1" y="2224"/>
                  </a:lnTo>
                  <a:cubicBezTo>
                    <a:pt x="164" y="2294"/>
                    <a:pt x="325" y="2325"/>
                    <a:pt x="479" y="2325"/>
                  </a:cubicBezTo>
                  <a:cubicBezTo>
                    <a:pt x="1227" y="2325"/>
                    <a:pt x="1839" y="1596"/>
                    <a:pt x="1996" y="953"/>
                  </a:cubicBezTo>
                  <a:cubicBezTo>
                    <a:pt x="2086" y="559"/>
                    <a:pt x="2022" y="216"/>
                    <a:pt x="1704" y="76"/>
                  </a:cubicBezTo>
                  <a:cubicBezTo>
                    <a:pt x="1587" y="23"/>
                    <a:pt x="1474" y="0"/>
                    <a:pt x="1364"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8713851" y="2316015"/>
              <a:ext cx="28961" cy="30540"/>
            </a:xfrm>
            <a:custGeom>
              <a:rect b="b" l="l" r="r" t="t"/>
              <a:pathLst>
                <a:path extrusionOk="0" h="1006" w="954">
                  <a:moveTo>
                    <a:pt x="877" y="1"/>
                  </a:moveTo>
                  <a:cubicBezTo>
                    <a:pt x="229" y="179"/>
                    <a:pt x="12" y="865"/>
                    <a:pt x="0" y="904"/>
                  </a:cubicBezTo>
                  <a:cubicBezTo>
                    <a:pt x="0" y="929"/>
                    <a:pt x="12" y="967"/>
                    <a:pt x="38" y="967"/>
                  </a:cubicBezTo>
                  <a:lnTo>
                    <a:pt x="76" y="967"/>
                  </a:lnTo>
                  <a:cubicBezTo>
                    <a:pt x="89" y="967"/>
                    <a:pt x="114" y="955"/>
                    <a:pt x="114" y="929"/>
                  </a:cubicBezTo>
                  <a:cubicBezTo>
                    <a:pt x="114" y="929"/>
                    <a:pt x="190" y="675"/>
                    <a:pt x="394" y="433"/>
                  </a:cubicBezTo>
                  <a:cubicBezTo>
                    <a:pt x="661" y="523"/>
                    <a:pt x="648" y="942"/>
                    <a:pt x="648" y="942"/>
                  </a:cubicBezTo>
                  <a:cubicBezTo>
                    <a:pt x="648" y="967"/>
                    <a:pt x="673" y="992"/>
                    <a:pt x="712" y="1006"/>
                  </a:cubicBezTo>
                  <a:lnTo>
                    <a:pt x="724" y="992"/>
                  </a:lnTo>
                  <a:cubicBezTo>
                    <a:pt x="750" y="992"/>
                    <a:pt x="763" y="967"/>
                    <a:pt x="763" y="942"/>
                  </a:cubicBezTo>
                  <a:cubicBezTo>
                    <a:pt x="763" y="929"/>
                    <a:pt x="775" y="484"/>
                    <a:pt x="483" y="357"/>
                  </a:cubicBezTo>
                  <a:cubicBezTo>
                    <a:pt x="597" y="255"/>
                    <a:pt x="724" y="167"/>
                    <a:pt x="890" y="116"/>
                  </a:cubicBezTo>
                  <a:lnTo>
                    <a:pt x="902" y="116"/>
                  </a:lnTo>
                  <a:cubicBezTo>
                    <a:pt x="941" y="116"/>
                    <a:pt x="953" y="77"/>
                    <a:pt x="953" y="52"/>
                  </a:cubicBezTo>
                  <a:cubicBezTo>
                    <a:pt x="941" y="14"/>
                    <a:pt x="916" y="1"/>
                    <a:pt x="877" y="1"/>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8498070" y="2151173"/>
              <a:ext cx="218119" cy="330259"/>
            </a:xfrm>
            <a:custGeom>
              <a:rect b="b" l="l" r="r" t="t"/>
              <a:pathLst>
                <a:path extrusionOk="0" h="10879" w="7185">
                  <a:moveTo>
                    <a:pt x="3580" y="1"/>
                  </a:moveTo>
                  <a:cubicBezTo>
                    <a:pt x="3540" y="1"/>
                    <a:pt x="3499" y="1"/>
                    <a:pt x="3459" y="3"/>
                  </a:cubicBezTo>
                  <a:cubicBezTo>
                    <a:pt x="1514" y="66"/>
                    <a:pt x="1" y="1325"/>
                    <a:pt x="77" y="4223"/>
                  </a:cubicBezTo>
                  <a:cubicBezTo>
                    <a:pt x="102" y="5176"/>
                    <a:pt x="357" y="7707"/>
                    <a:pt x="472" y="8088"/>
                  </a:cubicBezTo>
                  <a:cubicBezTo>
                    <a:pt x="586" y="8470"/>
                    <a:pt x="2150" y="10440"/>
                    <a:pt x="2645" y="10707"/>
                  </a:cubicBezTo>
                  <a:cubicBezTo>
                    <a:pt x="2899" y="10841"/>
                    <a:pt x="3383" y="10879"/>
                    <a:pt x="3853" y="10879"/>
                  </a:cubicBezTo>
                  <a:cubicBezTo>
                    <a:pt x="4323" y="10879"/>
                    <a:pt x="4781" y="10841"/>
                    <a:pt x="4984" y="10821"/>
                  </a:cubicBezTo>
                  <a:cubicBezTo>
                    <a:pt x="5391" y="10784"/>
                    <a:pt x="6663" y="8597"/>
                    <a:pt x="6764" y="8139"/>
                  </a:cubicBezTo>
                  <a:cubicBezTo>
                    <a:pt x="6854" y="7682"/>
                    <a:pt x="7184" y="5012"/>
                    <a:pt x="7146" y="4007"/>
                  </a:cubicBezTo>
                  <a:cubicBezTo>
                    <a:pt x="7071" y="1181"/>
                    <a:pt x="5485" y="1"/>
                    <a:pt x="3580" y="1"/>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8645517" y="2311400"/>
              <a:ext cx="12386" cy="30540"/>
            </a:xfrm>
            <a:custGeom>
              <a:rect b="b" l="l" r="r" t="t"/>
              <a:pathLst>
                <a:path extrusionOk="0" h="1006" w="408">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8566010" y="2311400"/>
              <a:ext cx="12386" cy="30540"/>
            </a:xfrm>
            <a:custGeom>
              <a:rect b="b" l="l" r="r" t="t"/>
              <a:pathLst>
                <a:path extrusionOk="0" h="1006" w="408">
                  <a:moveTo>
                    <a:pt x="204" y="0"/>
                  </a:moveTo>
                  <a:cubicBezTo>
                    <a:pt x="90" y="0"/>
                    <a:pt x="0" y="229"/>
                    <a:pt x="0" y="509"/>
                  </a:cubicBezTo>
                  <a:cubicBezTo>
                    <a:pt x="0" y="788"/>
                    <a:pt x="90" y="1005"/>
                    <a:pt x="204" y="1005"/>
                  </a:cubicBezTo>
                  <a:cubicBezTo>
                    <a:pt x="319" y="1005"/>
                    <a:pt x="407" y="788"/>
                    <a:pt x="407" y="509"/>
                  </a:cubicBezTo>
                  <a:cubicBezTo>
                    <a:pt x="407" y="229"/>
                    <a:pt x="319" y="0"/>
                    <a:pt x="204"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8506965" y="2349226"/>
              <a:ext cx="202636" cy="132207"/>
            </a:xfrm>
            <a:custGeom>
              <a:rect b="b" l="l" r="r" t="t"/>
              <a:pathLst>
                <a:path extrusionOk="0" h="4355" w="6675">
                  <a:moveTo>
                    <a:pt x="3560" y="1246"/>
                  </a:moveTo>
                  <a:cubicBezTo>
                    <a:pt x="4590" y="1246"/>
                    <a:pt x="5607" y="1475"/>
                    <a:pt x="5607" y="1997"/>
                  </a:cubicBezTo>
                  <a:cubicBezTo>
                    <a:pt x="5607" y="2505"/>
                    <a:pt x="4590" y="3115"/>
                    <a:pt x="3560" y="3115"/>
                  </a:cubicBezTo>
                  <a:cubicBezTo>
                    <a:pt x="2543" y="3115"/>
                    <a:pt x="1538" y="2568"/>
                    <a:pt x="1538" y="2048"/>
                  </a:cubicBezTo>
                  <a:cubicBezTo>
                    <a:pt x="1538" y="1539"/>
                    <a:pt x="2543" y="1246"/>
                    <a:pt x="3560" y="1246"/>
                  </a:cubicBezTo>
                  <a:close/>
                  <a:moveTo>
                    <a:pt x="6675" y="0"/>
                  </a:moveTo>
                  <a:lnTo>
                    <a:pt x="6675" y="0"/>
                  </a:lnTo>
                  <a:cubicBezTo>
                    <a:pt x="6675" y="1"/>
                    <a:pt x="6039" y="1590"/>
                    <a:pt x="5849" y="1678"/>
                  </a:cubicBezTo>
                  <a:cubicBezTo>
                    <a:pt x="5840" y="1683"/>
                    <a:pt x="5832" y="1685"/>
                    <a:pt x="5825" y="1685"/>
                  </a:cubicBezTo>
                  <a:cubicBezTo>
                    <a:pt x="5699" y="1685"/>
                    <a:pt x="5839" y="990"/>
                    <a:pt x="3711" y="990"/>
                  </a:cubicBezTo>
                  <a:cubicBezTo>
                    <a:pt x="3642" y="990"/>
                    <a:pt x="3570" y="990"/>
                    <a:pt x="3496" y="992"/>
                  </a:cubicBezTo>
                  <a:cubicBezTo>
                    <a:pt x="1272" y="1043"/>
                    <a:pt x="1348" y="1590"/>
                    <a:pt x="903" y="1590"/>
                  </a:cubicBezTo>
                  <a:cubicBezTo>
                    <a:pt x="445" y="1590"/>
                    <a:pt x="1" y="331"/>
                    <a:pt x="1" y="331"/>
                  </a:cubicBezTo>
                  <a:lnTo>
                    <a:pt x="1" y="331"/>
                  </a:lnTo>
                  <a:cubicBezTo>
                    <a:pt x="64" y="929"/>
                    <a:pt x="128" y="1412"/>
                    <a:pt x="179" y="1564"/>
                  </a:cubicBezTo>
                  <a:cubicBezTo>
                    <a:pt x="293" y="1946"/>
                    <a:pt x="1857" y="3916"/>
                    <a:pt x="2352" y="4183"/>
                  </a:cubicBezTo>
                  <a:cubicBezTo>
                    <a:pt x="2606" y="4317"/>
                    <a:pt x="3090" y="4355"/>
                    <a:pt x="3560" y="4355"/>
                  </a:cubicBezTo>
                  <a:cubicBezTo>
                    <a:pt x="4030" y="4355"/>
                    <a:pt x="4488" y="4317"/>
                    <a:pt x="4691" y="4297"/>
                  </a:cubicBezTo>
                  <a:cubicBezTo>
                    <a:pt x="5098" y="4260"/>
                    <a:pt x="6370" y="2073"/>
                    <a:pt x="6471" y="1615"/>
                  </a:cubicBezTo>
                  <a:cubicBezTo>
                    <a:pt x="6510" y="1412"/>
                    <a:pt x="6599" y="751"/>
                    <a:pt x="6675" y="0"/>
                  </a:cubicBezTo>
                  <a:close/>
                </a:path>
              </a:pathLst>
            </a:custGeom>
            <a:solidFill>
              <a:srgbClr val="AA6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8519685" y="2346797"/>
              <a:ext cx="20097" cy="6952"/>
            </a:xfrm>
            <a:custGeom>
              <a:rect b="b" l="l" r="r" t="t"/>
              <a:pathLst>
                <a:path extrusionOk="0" h="229" w="662">
                  <a:moveTo>
                    <a:pt x="260" y="1"/>
                  </a:moveTo>
                  <a:cubicBezTo>
                    <a:pt x="121" y="1"/>
                    <a:pt x="14" y="27"/>
                    <a:pt x="14" y="80"/>
                  </a:cubicBezTo>
                  <a:cubicBezTo>
                    <a:pt x="1" y="144"/>
                    <a:pt x="141" y="207"/>
                    <a:pt x="319" y="220"/>
                  </a:cubicBezTo>
                  <a:cubicBezTo>
                    <a:pt x="358" y="226"/>
                    <a:pt x="395" y="229"/>
                    <a:pt x="430" y="229"/>
                  </a:cubicBezTo>
                  <a:cubicBezTo>
                    <a:pt x="557" y="229"/>
                    <a:pt x="652" y="196"/>
                    <a:pt x="662" y="156"/>
                  </a:cubicBezTo>
                  <a:cubicBezTo>
                    <a:pt x="662" y="93"/>
                    <a:pt x="522" y="29"/>
                    <a:pt x="344" y="4"/>
                  </a:cubicBezTo>
                  <a:cubicBezTo>
                    <a:pt x="316" y="2"/>
                    <a:pt x="287" y="1"/>
                    <a:pt x="260" y="1"/>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8521233" y="2360124"/>
              <a:ext cx="20097" cy="7438"/>
            </a:xfrm>
            <a:custGeom>
              <a:rect b="b" l="l" r="r" t="t"/>
              <a:pathLst>
                <a:path extrusionOk="0" h="245" w="662">
                  <a:moveTo>
                    <a:pt x="441" y="0"/>
                  </a:moveTo>
                  <a:cubicBezTo>
                    <a:pt x="399" y="0"/>
                    <a:pt x="353" y="4"/>
                    <a:pt x="306" y="10"/>
                  </a:cubicBezTo>
                  <a:cubicBezTo>
                    <a:pt x="128" y="48"/>
                    <a:pt x="1" y="124"/>
                    <a:pt x="1" y="175"/>
                  </a:cubicBezTo>
                  <a:cubicBezTo>
                    <a:pt x="10" y="219"/>
                    <a:pt x="82" y="244"/>
                    <a:pt x="184" y="244"/>
                  </a:cubicBezTo>
                  <a:cubicBezTo>
                    <a:pt x="232" y="244"/>
                    <a:pt x="287" y="238"/>
                    <a:pt x="344" y="226"/>
                  </a:cubicBezTo>
                  <a:cubicBezTo>
                    <a:pt x="522" y="201"/>
                    <a:pt x="662" y="124"/>
                    <a:pt x="649" y="61"/>
                  </a:cubicBezTo>
                  <a:cubicBezTo>
                    <a:pt x="640" y="24"/>
                    <a:pt x="555" y="0"/>
                    <a:pt x="441" y="0"/>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8678333" y="2355692"/>
              <a:ext cx="20097" cy="6922"/>
            </a:xfrm>
            <a:custGeom>
              <a:rect b="b" l="l" r="r" t="t"/>
              <a:pathLst>
                <a:path extrusionOk="0" h="228" w="662">
                  <a:moveTo>
                    <a:pt x="255" y="0"/>
                  </a:moveTo>
                  <a:cubicBezTo>
                    <a:pt x="118" y="0"/>
                    <a:pt x="13" y="27"/>
                    <a:pt x="13" y="80"/>
                  </a:cubicBezTo>
                  <a:cubicBezTo>
                    <a:pt x="0" y="143"/>
                    <a:pt x="140" y="207"/>
                    <a:pt x="318" y="219"/>
                  </a:cubicBezTo>
                  <a:cubicBezTo>
                    <a:pt x="357" y="225"/>
                    <a:pt x="395" y="228"/>
                    <a:pt x="431" y="228"/>
                  </a:cubicBezTo>
                  <a:cubicBezTo>
                    <a:pt x="556" y="228"/>
                    <a:pt x="651" y="196"/>
                    <a:pt x="662" y="156"/>
                  </a:cubicBezTo>
                  <a:cubicBezTo>
                    <a:pt x="662" y="92"/>
                    <a:pt x="521" y="29"/>
                    <a:pt x="343" y="4"/>
                  </a:cubicBezTo>
                  <a:cubicBezTo>
                    <a:pt x="313" y="1"/>
                    <a:pt x="283" y="0"/>
                    <a:pt x="255" y="0"/>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8677149" y="2341970"/>
              <a:ext cx="20097" cy="7438"/>
            </a:xfrm>
            <a:custGeom>
              <a:rect b="b" l="l" r="r" t="t"/>
              <a:pathLst>
                <a:path extrusionOk="0" h="245" w="662">
                  <a:moveTo>
                    <a:pt x="441" y="0"/>
                  </a:moveTo>
                  <a:cubicBezTo>
                    <a:pt x="400" y="0"/>
                    <a:pt x="354" y="3"/>
                    <a:pt x="306" y="10"/>
                  </a:cubicBezTo>
                  <a:cubicBezTo>
                    <a:pt x="128" y="49"/>
                    <a:pt x="1" y="125"/>
                    <a:pt x="1" y="176"/>
                  </a:cubicBezTo>
                  <a:cubicBezTo>
                    <a:pt x="10" y="219"/>
                    <a:pt x="84" y="244"/>
                    <a:pt x="186" y="244"/>
                  </a:cubicBezTo>
                  <a:cubicBezTo>
                    <a:pt x="234" y="244"/>
                    <a:pt x="288" y="239"/>
                    <a:pt x="345" y="227"/>
                  </a:cubicBezTo>
                  <a:cubicBezTo>
                    <a:pt x="523" y="201"/>
                    <a:pt x="662" y="125"/>
                    <a:pt x="650" y="61"/>
                  </a:cubicBezTo>
                  <a:cubicBezTo>
                    <a:pt x="640" y="24"/>
                    <a:pt x="556" y="0"/>
                    <a:pt x="441" y="0"/>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8599980" y="2311309"/>
              <a:ext cx="29750" cy="64176"/>
            </a:xfrm>
            <a:custGeom>
              <a:rect b="b" l="l" r="r" t="t"/>
              <a:pathLst>
                <a:path extrusionOk="0" h="2114" w="980">
                  <a:moveTo>
                    <a:pt x="196" y="0"/>
                  </a:moveTo>
                  <a:cubicBezTo>
                    <a:pt x="166" y="0"/>
                    <a:pt x="140" y="21"/>
                    <a:pt x="140" y="42"/>
                  </a:cubicBezTo>
                  <a:cubicBezTo>
                    <a:pt x="127" y="67"/>
                    <a:pt x="0" y="576"/>
                    <a:pt x="64" y="1478"/>
                  </a:cubicBezTo>
                  <a:cubicBezTo>
                    <a:pt x="102" y="2037"/>
                    <a:pt x="318" y="2114"/>
                    <a:pt x="407" y="2114"/>
                  </a:cubicBezTo>
                  <a:lnTo>
                    <a:pt x="432" y="2114"/>
                  </a:lnTo>
                  <a:cubicBezTo>
                    <a:pt x="661" y="2114"/>
                    <a:pt x="890" y="1796"/>
                    <a:pt x="966" y="1364"/>
                  </a:cubicBezTo>
                  <a:cubicBezTo>
                    <a:pt x="980" y="1325"/>
                    <a:pt x="954" y="1300"/>
                    <a:pt x="916" y="1288"/>
                  </a:cubicBezTo>
                  <a:cubicBezTo>
                    <a:pt x="890" y="1288"/>
                    <a:pt x="852" y="1300"/>
                    <a:pt x="852" y="1339"/>
                  </a:cubicBezTo>
                  <a:cubicBezTo>
                    <a:pt x="765" y="1747"/>
                    <a:pt x="570" y="1987"/>
                    <a:pt x="431" y="1987"/>
                  </a:cubicBezTo>
                  <a:cubicBezTo>
                    <a:pt x="427" y="1987"/>
                    <a:pt x="424" y="1987"/>
                    <a:pt x="420" y="1987"/>
                  </a:cubicBezTo>
                  <a:cubicBezTo>
                    <a:pt x="318" y="1987"/>
                    <a:pt x="217" y="1847"/>
                    <a:pt x="178" y="1478"/>
                  </a:cubicBezTo>
                  <a:cubicBezTo>
                    <a:pt x="127" y="588"/>
                    <a:pt x="254" y="79"/>
                    <a:pt x="254" y="79"/>
                  </a:cubicBezTo>
                  <a:cubicBezTo>
                    <a:pt x="268" y="42"/>
                    <a:pt x="242" y="16"/>
                    <a:pt x="217" y="3"/>
                  </a:cubicBezTo>
                  <a:cubicBezTo>
                    <a:pt x="210" y="1"/>
                    <a:pt x="203" y="0"/>
                    <a:pt x="196" y="0"/>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8575269" y="2397980"/>
              <a:ext cx="83028" cy="25015"/>
            </a:xfrm>
            <a:custGeom>
              <a:rect b="b" l="l" r="r" t="t"/>
              <a:pathLst>
                <a:path extrusionOk="0" h="824" w="2735">
                  <a:moveTo>
                    <a:pt x="2660" y="0"/>
                  </a:moveTo>
                  <a:cubicBezTo>
                    <a:pt x="2643" y="0"/>
                    <a:pt x="2627" y="7"/>
                    <a:pt x="2619" y="21"/>
                  </a:cubicBezTo>
                  <a:cubicBezTo>
                    <a:pt x="2619" y="35"/>
                    <a:pt x="2251" y="683"/>
                    <a:pt x="1450" y="708"/>
                  </a:cubicBezTo>
                  <a:cubicBezTo>
                    <a:pt x="1434" y="708"/>
                    <a:pt x="1418" y="709"/>
                    <a:pt x="1402" y="709"/>
                  </a:cubicBezTo>
                  <a:cubicBezTo>
                    <a:pt x="616" y="709"/>
                    <a:pt x="115" y="98"/>
                    <a:pt x="115" y="98"/>
                  </a:cubicBezTo>
                  <a:cubicBezTo>
                    <a:pt x="101" y="83"/>
                    <a:pt x="81" y="77"/>
                    <a:pt x="63" y="77"/>
                  </a:cubicBezTo>
                  <a:cubicBezTo>
                    <a:pt x="50" y="77"/>
                    <a:pt x="37" y="80"/>
                    <a:pt x="26" y="86"/>
                  </a:cubicBezTo>
                  <a:cubicBezTo>
                    <a:pt x="14" y="111"/>
                    <a:pt x="0" y="149"/>
                    <a:pt x="26" y="174"/>
                  </a:cubicBezTo>
                  <a:cubicBezTo>
                    <a:pt x="51" y="199"/>
                    <a:pt x="565" y="824"/>
                    <a:pt x="1400" y="824"/>
                  </a:cubicBezTo>
                  <a:cubicBezTo>
                    <a:pt x="1417" y="824"/>
                    <a:pt x="1433" y="823"/>
                    <a:pt x="1450" y="823"/>
                  </a:cubicBezTo>
                  <a:cubicBezTo>
                    <a:pt x="2314" y="797"/>
                    <a:pt x="2709" y="111"/>
                    <a:pt x="2721" y="86"/>
                  </a:cubicBezTo>
                  <a:cubicBezTo>
                    <a:pt x="2734" y="60"/>
                    <a:pt x="2721" y="21"/>
                    <a:pt x="2696" y="9"/>
                  </a:cubicBezTo>
                  <a:cubicBezTo>
                    <a:pt x="2685" y="4"/>
                    <a:pt x="2672" y="0"/>
                    <a:pt x="2660" y="0"/>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8638201" y="2280375"/>
              <a:ext cx="53642" cy="27200"/>
            </a:xfrm>
            <a:custGeom>
              <a:rect b="b" l="l" r="r" t="t"/>
              <a:pathLst>
                <a:path extrusionOk="0" h="896" w="1767">
                  <a:moveTo>
                    <a:pt x="740" y="1"/>
                  </a:moveTo>
                  <a:cubicBezTo>
                    <a:pt x="543" y="1"/>
                    <a:pt x="338" y="57"/>
                    <a:pt x="127" y="171"/>
                  </a:cubicBezTo>
                  <a:cubicBezTo>
                    <a:pt x="38" y="209"/>
                    <a:pt x="0" y="323"/>
                    <a:pt x="51" y="400"/>
                  </a:cubicBezTo>
                  <a:cubicBezTo>
                    <a:pt x="77" y="461"/>
                    <a:pt x="134" y="499"/>
                    <a:pt x="197" y="499"/>
                  </a:cubicBezTo>
                  <a:cubicBezTo>
                    <a:pt x="224" y="499"/>
                    <a:pt x="253" y="491"/>
                    <a:pt x="280" y="476"/>
                  </a:cubicBezTo>
                  <a:cubicBezTo>
                    <a:pt x="437" y="393"/>
                    <a:pt x="589" y="353"/>
                    <a:pt x="733" y="353"/>
                  </a:cubicBezTo>
                  <a:cubicBezTo>
                    <a:pt x="809" y="353"/>
                    <a:pt x="883" y="365"/>
                    <a:pt x="953" y="387"/>
                  </a:cubicBezTo>
                  <a:cubicBezTo>
                    <a:pt x="1267" y="487"/>
                    <a:pt x="1653" y="895"/>
                    <a:pt x="1678" y="895"/>
                  </a:cubicBezTo>
                  <a:cubicBezTo>
                    <a:pt x="1678" y="895"/>
                    <a:pt x="1678" y="895"/>
                    <a:pt x="1678" y="895"/>
                  </a:cubicBezTo>
                  <a:cubicBezTo>
                    <a:pt x="1767" y="857"/>
                    <a:pt x="1526" y="209"/>
                    <a:pt x="1068" y="56"/>
                  </a:cubicBezTo>
                  <a:cubicBezTo>
                    <a:pt x="962" y="19"/>
                    <a:pt x="852" y="1"/>
                    <a:pt x="740" y="1"/>
                  </a:cubicBezTo>
                  <a:close/>
                </a:path>
              </a:pathLst>
            </a:custGeom>
            <a:solidFill>
              <a:srgbClr val="AA6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8532040" y="2282439"/>
              <a:ext cx="51365" cy="30934"/>
            </a:xfrm>
            <a:custGeom>
              <a:rect b="b" l="l" r="r" t="t"/>
              <a:pathLst>
                <a:path extrusionOk="0" h="1019" w="1692">
                  <a:moveTo>
                    <a:pt x="1071" y="1"/>
                  </a:moveTo>
                  <a:cubicBezTo>
                    <a:pt x="903" y="1"/>
                    <a:pt x="746" y="36"/>
                    <a:pt x="599" y="103"/>
                  </a:cubicBezTo>
                  <a:cubicBezTo>
                    <a:pt x="153" y="319"/>
                    <a:pt x="1" y="993"/>
                    <a:pt x="102" y="1018"/>
                  </a:cubicBezTo>
                  <a:cubicBezTo>
                    <a:pt x="102" y="1018"/>
                    <a:pt x="103" y="1018"/>
                    <a:pt x="103" y="1018"/>
                  </a:cubicBezTo>
                  <a:cubicBezTo>
                    <a:pt x="124" y="1018"/>
                    <a:pt x="450" y="559"/>
                    <a:pt x="751" y="420"/>
                  </a:cubicBezTo>
                  <a:cubicBezTo>
                    <a:pt x="846" y="376"/>
                    <a:pt x="951" y="354"/>
                    <a:pt x="1064" y="354"/>
                  </a:cubicBezTo>
                  <a:cubicBezTo>
                    <a:pt x="1177" y="354"/>
                    <a:pt x="1297" y="376"/>
                    <a:pt x="1424" y="420"/>
                  </a:cubicBezTo>
                  <a:cubicBezTo>
                    <a:pt x="1448" y="429"/>
                    <a:pt x="1471" y="433"/>
                    <a:pt x="1493" y="433"/>
                  </a:cubicBezTo>
                  <a:cubicBezTo>
                    <a:pt x="1565" y="433"/>
                    <a:pt x="1624" y="387"/>
                    <a:pt x="1653" y="319"/>
                  </a:cubicBezTo>
                  <a:cubicBezTo>
                    <a:pt x="1692" y="230"/>
                    <a:pt x="1641" y="128"/>
                    <a:pt x="1552" y="90"/>
                  </a:cubicBezTo>
                  <a:cubicBezTo>
                    <a:pt x="1383" y="29"/>
                    <a:pt x="1223" y="1"/>
                    <a:pt x="1071" y="1"/>
                  </a:cubicBezTo>
                  <a:close/>
                </a:path>
              </a:pathLst>
            </a:custGeom>
            <a:solidFill>
              <a:srgbClr val="AA6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8689505" y="2744875"/>
              <a:ext cx="156736" cy="126257"/>
            </a:xfrm>
            <a:custGeom>
              <a:rect b="b" l="l" r="r" t="t"/>
              <a:pathLst>
                <a:path extrusionOk="0" h="4159" w="5163">
                  <a:moveTo>
                    <a:pt x="2390" y="0"/>
                  </a:moveTo>
                  <a:cubicBezTo>
                    <a:pt x="1399" y="0"/>
                    <a:pt x="522" y="203"/>
                    <a:pt x="522" y="203"/>
                  </a:cubicBezTo>
                  <a:cubicBezTo>
                    <a:pt x="522" y="203"/>
                    <a:pt x="1" y="660"/>
                    <a:pt x="700" y="1791"/>
                  </a:cubicBezTo>
                  <a:cubicBezTo>
                    <a:pt x="1058" y="2576"/>
                    <a:pt x="1570" y="2717"/>
                    <a:pt x="1947" y="2717"/>
                  </a:cubicBezTo>
                  <a:cubicBezTo>
                    <a:pt x="2053" y="2717"/>
                    <a:pt x="2148" y="2706"/>
                    <a:pt x="2226" y="2694"/>
                  </a:cubicBezTo>
                  <a:cubicBezTo>
                    <a:pt x="2309" y="2676"/>
                    <a:pt x="2366" y="2664"/>
                    <a:pt x="2400" y="2664"/>
                  </a:cubicBezTo>
                  <a:cubicBezTo>
                    <a:pt x="2413" y="2664"/>
                    <a:pt x="2423" y="2665"/>
                    <a:pt x="2429" y="2669"/>
                  </a:cubicBezTo>
                  <a:cubicBezTo>
                    <a:pt x="2493" y="2745"/>
                    <a:pt x="2607" y="3940"/>
                    <a:pt x="2938" y="3966"/>
                  </a:cubicBezTo>
                  <a:cubicBezTo>
                    <a:pt x="3103" y="3953"/>
                    <a:pt x="3218" y="3610"/>
                    <a:pt x="3218" y="3610"/>
                  </a:cubicBezTo>
                  <a:cubicBezTo>
                    <a:pt x="3313" y="4020"/>
                    <a:pt x="3423" y="4159"/>
                    <a:pt x="3520" y="4159"/>
                  </a:cubicBezTo>
                  <a:cubicBezTo>
                    <a:pt x="3552" y="4159"/>
                    <a:pt x="3583" y="4144"/>
                    <a:pt x="3611" y="4118"/>
                  </a:cubicBezTo>
                  <a:cubicBezTo>
                    <a:pt x="3738" y="4017"/>
                    <a:pt x="3726" y="3597"/>
                    <a:pt x="3726" y="3597"/>
                  </a:cubicBezTo>
                  <a:lnTo>
                    <a:pt x="3726" y="3597"/>
                  </a:lnTo>
                  <a:cubicBezTo>
                    <a:pt x="3762" y="3900"/>
                    <a:pt x="3979" y="4078"/>
                    <a:pt x="4149" y="4078"/>
                  </a:cubicBezTo>
                  <a:cubicBezTo>
                    <a:pt x="4222" y="4078"/>
                    <a:pt x="4285" y="4046"/>
                    <a:pt x="4323" y="3978"/>
                  </a:cubicBezTo>
                  <a:cubicBezTo>
                    <a:pt x="4421" y="3794"/>
                    <a:pt x="4241" y="2463"/>
                    <a:pt x="4091" y="1949"/>
                  </a:cubicBezTo>
                  <a:lnTo>
                    <a:pt x="4091" y="1949"/>
                  </a:lnTo>
                  <a:cubicBezTo>
                    <a:pt x="4205" y="2205"/>
                    <a:pt x="4417" y="2674"/>
                    <a:pt x="4642" y="3113"/>
                  </a:cubicBezTo>
                  <a:cubicBezTo>
                    <a:pt x="4733" y="3227"/>
                    <a:pt x="4816" y="3275"/>
                    <a:pt x="4887" y="3275"/>
                  </a:cubicBezTo>
                  <a:cubicBezTo>
                    <a:pt x="5052" y="3275"/>
                    <a:pt x="5147" y="3016"/>
                    <a:pt x="5112" y="2757"/>
                  </a:cubicBezTo>
                  <a:cubicBezTo>
                    <a:pt x="5162" y="2491"/>
                    <a:pt x="4908" y="1423"/>
                    <a:pt x="4654" y="1105"/>
                  </a:cubicBezTo>
                  <a:cubicBezTo>
                    <a:pt x="4515" y="991"/>
                    <a:pt x="3752" y="215"/>
                    <a:pt x="3077" y="37"/>
                  </a:cubicBezTo>
                  <a:cubicBezTo>
                    <a:pt x="2848" y="11"/>
                    <a:pt x="2616" y="0"/>
                    <a:pt x="2390"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8795270" y="2812360"/>
              <a:ext cx="7377" cy="41711"/>
            </a:xfrm>
            <a:custGeom>
              <a:rect b="b" l="l" r="r" t="t"/>
              <a:pathLst>
                <a:path extrusionOk="0" h="1374" w="243">
                  <a:moveTo>
                    <a:pt x="0" y="0"/>
                  </a:moveTo>
                  <a:lnTo>
                    <a:pt x="0" y="0"/>
                  </a:lnTo>
                  <a:cubicBezTo>
                    <a:pt x="64" y="471"/>
                    <a:pt x="127" y="929"/>
                    <a:pt x="242" y="1374"/>
                  </a:cubicBezTo>
                  <a:cubicBezTo>
                    <a:pt x="242" y="1132"/>
                    <a:pt x="217" y="904"/>
                    <a:pt x="178" y="675"/>
                  </a:cubicBezTo>
                  <a:cubicBezTo>
                    <a:pt x="141" y="446"/>
                    <a:pt x="90" y="204"/>
                    <a:pt x="0" y="0"/>
                  </a:cubicBezTo>
                  <a:close/>
                </a:path>
              </a:pathLst>
            </a:custGeom>
            <a:solidFill>
              <a:srgbClr val="BC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8779454" y="2820860"/>
              <a:ext cx="7741" cy="33606"/>
            </a:xfrm>
            <a:custGeom>
              <a:rect b="b" l="l" r="r" t="t"/>
              <a:pathLst>
                <a:path extrusionOk="0" h="1107" w="255">
                  <a:moveTo>
                    <a:pt x="0" y="0"/>
                  </a:moveTo>
                  <a:lnTo>
                    <a:pt x="0" y="0"/>
                  </a:lnTo>
                  <a:cubicBezTo>
                    <a:pt x="64" y="382"/>
                    <a:pt x="128" y="751"/>
                    <a:pt x="255" y="1107"/>
                  </a:cubicBezTo>
                  <a:cubicBezTo>
                    <a:pt x="255" y="903"/>
                    <a:pt x="216" y="712"/>
                    <a:pt x="178" y="534"/>
                  </a:cubicBezTo>
                  <a:cubicBezTo>
                    <a:pt x="140" y="344"/>
                    <a:pt x="89" y="166"/>
                    <a:pt x="0" y="0"/>
                  </a:cubicBezTo>
                  <a:close/>
                </a:path>
              </a:pathLst>
            </a:custGeom>
            <a:solidFill>
              <a:srgbClr val="BC72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8535137" y="2797697"/>
              <a:ext cx="374520" cy="124739"/>
            </a:xfrm>
            <a:custGeom>
              <a:rect b="b" l="l" r="r" t="t"/>
              <a:pathLst>
                <a:path extrusionOk="0" h="4109" w="12337">
                  <a:moveTo>
                    <a:pt x="1141" y="0"/>
                  </a:moveTo>
                  <a:cubicBezTo>
                    <a:pt x="1127" y="0"/>
                    <a:pt x="1119" y="0"/>
                    <a:pt x="1119" y="0"/>
                  </a:cubicBezTo>
                  <a:lnTo>
                    <a:pt x="0" y="319"/>
                  </a:lnTo>
                  <a:lnTo>
                    <a:pt x="39" y="1336"/>
                  </a:lnTo>
                  <a:lnTo>
                    <a:pt x="64" y="1806"/>
                  </a:lnTo>
                  <a:cubicBezTo>
                    <a:pt x="64" y="1806"/>
                    <a:pt x="7718" y="3879"/>
                    <a:pt x="9345" y="4069"/>
                  </a:cubicBezTo>
                  <a:cubicBezTo>
                    <a:pt x="9396" y="4082"/>
                    <a:pt x="9447" y="4082"/>
                    <a:pt x="9510" y="4094"/>
                  </a:cubicBezTo>
                  <a:cubicBezTo>
                    <a:pt x="9627" y="4104"/>
                    <a:pt x="9743" y="4108"/>
                    <a:pt x="9857" y="4108"/>
                  </a:cubicBezTo>
                  <a:cubicBezTo>
                    <a:pt x="11247" y="4108"/>
                    <a:pt x="12336" y="3412"/>
                    <a:pt x="12219" y="2531"/>
                  </a:cubicBezTo>
                  <a:cubicBezTo>
                    <a:pt x="12193" y="2302"/>
                    <a:pt x="12066" y="2060"/>
                    <a:pt x="11863" y="1844"/>
                  </a:cubicBezTo>
                  <a:cubicBezTo>
                    <a:pt x="11264" y="1195"/>
                    <a:pt x="9981" y="624"/>
                    <a:pt x="8290" y="471"/>
                  </a:cubicBezTo>
                  <a:cubicBezTo>
                    <a:pt x="8035" y="446"/>
                    <a:pt x="7781" y="433"/>
                    <a:pt x="7514" y="420"/>
                  </a:cubicBezTo>
                  <a:cubicBezTo>
                    <a:pt x="3952" y="11"/>
                    <a:pt x="1404" y="0"/>
                    <a:pt x="1141"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8535137" y="2794752"/>
              <a:ext cx="374520" cy="127684"/>
            </a:xfrm>
            <a:custGeom>
              <a:rect b="b" l="l" r="r" t="t"/>
              <a:pathLst>
                <a:path extrusionOk="0" h="4206" w="12337">
                  <a:moveTo>
                    <a:pt x="3454" y="1"/>
                  </a:moveTo>
                  <a:cubicBezTo>
                    <a:pt x="1996" y="1"/>
                    <a:pt x="1119" y="97"/>
                    <a:pt x="1119" y="97"/>
                  </a:cubicBezTo>
                  <a:lnTo>
                    <a:pt x="0" y="416"/>
                  </a:lnTo>
                  <a:lnTo>
                    <a:pt x="39" y="1433"/>
                  </a:lnTo>
                  <a:lnTo>
                    <a:pt x="64" y="1903"/>
                  </a:lnTo>
                  <a:cubicBezTo>
                    <a:pt x="64" y="1903"/>
                    <a:pt x="7718" y="3976"/>
                    <a:pt x="9345" y="4166"/>
                  </a:cubicBezTo>
                  <a:cubicBezTo>
                    <a:pt x="9396" y="4179"/>
                    <a:pt x="9447" y="4179"/>
                    <a:pt x="9510" y="4191"/>
                  </a:cubicBezTo>
                  <a:cubicBezTo>
                    <a:pt x="9627" y="4201"/>
                    <a:pt x="9743" y="4205"/>
                    <a:pt x="9857" y="4205"/>
                  </a:cubicBezTo>
                  <a:cubicBezTo>
                    <a:pt x="11247" y="4205"/>
                    <a:pt x="12336" y="3509"/>
                    <a:pt x="12219" y="2628"/>
                  </a:cubicBezTo>
                  <a:cubicBezTo>
                    <a:pt x="12193" y="2399"/>
                    <a:pt x="12066" y="2157"/>
                    <a:pt x="11863" y="1941"/>
                  </a:cubicBezTo>
                  <a:cubicBezTo>
                    <a:pt x="11264" y="1292"/>
                    <a:pt x="10705" y="580"/>
                    <a:pt x="7527" y="238"/>
                  </a:cubicBezTo>
                  <a:cubicBezTo>
                    <a:pt x="5931" y="54"/>
                    <a:pt x="4534" y="1"/>
                    <a:pt x="3454" y="1"/>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8816095" y="2809658"/>
              <a:ext cx="425" cy="820"/>
            </a:xfrm>
            <a:custGeom>
              <a:rect b="b" l="l" r="r" t="t"/>
              <a:pathLst>
                <a:path extrusionOk="0" h="27" w="14">
                  <a:moveTo>
                    <a:pt x="14" y="1"/>
                  </a:moveTo>
                  <a:cubicBezTo>
                    <a:pt x="14" y="13"/>
                    <a:pt x="14" y="13"/>
                    <a:pt x="1" y="26"/>
                  </a:cubicBezTo>
                  <a:lnTo>
                    <a:pt x="14" y="26"/>
                  </a:lnTo>
                  <a:lnTo>
                    <a:pt x="14" y="1"/>
                  </a:lnTo>
                  <a:close/>
                </a:path>
              </a:pathLst>
            </a:custGeom>
            <a:solidFill>
              <a:srgbClr val="CC7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8814972" y="2809263"/>
              <a:ext cx="1548" cy="1214"/>
            </a:xfrm>
            <a:custGeom>
              <a:rect b="b" l="l" r="r" t="t"/>
              <a:pathLst>
                <a:path extrusionOk="0" h="40" w="51">
                  <a:moveTo>
                    <a:pt x="0" y="1"/>
                  </a:moveTo>
                  <a:cubicBezTo>
                    <a:pt x="12" y="14"/>
                    <a:pt x="12" y="14"/>
                    <a:pt x="12" y="26"/>
                  </a:cubicBezTo>
                  <a:cubicBezTo>
                    <a:pt x="26" y="26"/>
                    <a:pt x="38" y="26"/>
                    <a:pt x="38" y="39"/>
                  </a:cubicBezTo>
                  <a:cubicBezTo>
                    <a:pt x="51" y="26"/>
                    <a:pt x="51" y="26"/>
                    <a:pt x="51" y="14"/>
                  </a:cubicBezTo>
                  <a:cubicBezTo>
                    <a:pt x="38" y="14"/>
                    <a:pt x="26" y="14"/>
                    <a:pt x="0" y="1"/>
                  </a:cubicBezTo>
                  <a:close/>
                </a:path>
              </a:pathLst>
            </a:custGeom>
            <a:solidFill>
              <a:srgbClr val="C57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8780608" y="2804254"/>
              <a:ext cx="42470" cy="7772"/>
            </a:xfrm>
            <a:custGeom>
              <a:rect b="b" l="l" r="r" t="t"/>
              <a:pathLst>
                <a:path extrusionOk="0" h="256" w="1399">
                  <a:moveTo>
                    <a:pt x="0" y="1"/>
                  </a:moveTo>
                  <a:lnTo>
                    <a:pt x="0" y="1"/>
                  </a:lnTo>
                  <a:cubicBezTo>
                    <a:pt x="432" y="52"/>
                    <a:pt x="814" y="115"/>
                    <a:pt x="1144" y="191"/>
                  </a:cubicBezTo>
                  <a:cubicBezTo>
                    <a:pt x="1144" y="179"/>
                    <a:pt x="1144" y="179"/>
                    <a:pt x="1132" y="166"/>
                  </a:cubicBezTo>
                  <a:cubicBezTo>
                    <a:pt x="941" y="128"/>
                    <a:pt x="534" y="52"/>
                    <a:pt x="0" y="1"/>
                  </a:cubicBezTo>
                  <a:close/>
                  <a:moveTo>
                    <a:pt x="1183" y="179"/>
                  </a:moveTo>
                  <a:lnTo>
                    <a:pt x="1183" y="204"/>
                  </a:lnTo>
                  <a:cubicBezTo>
                    <a:pt x="1259" y="217"/>
                    <a:pt x="1336" y="230"/>
                    <a:pt x="1399" y="255"/>
                  </a:cubicBezTo>
                  <a:cubicBezTo>
                    <a:pt x="1361" y="230"/>
                    <a:pt x="1310" y="217"/>
                    <a:pt x="1271" y="204"/>
                  </a:cubicBezTo>
                  <a:cubicBezTo>
                    <a:pt x="1271" y="204"/>
                    <a:pt x="1234" y="191"/>
                    <a:pt x="1183" y="179"/>
                  </a:cubicBezTo>
                  <a:close/>
                </a:path>
              </a:pathLst>
            </a:custGeom>
            <a:solidFill>
              <a:srgbClr val="CC7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8741234" y="2802736"/>
              <a:ext cx="110046" cy="25500"/>
            </a:xfrm>
            <a:custGeom>
              <a:rect b="b" l="l" r="r" t="t"/>
              <a:pathLst>
                <a:path extrusionOk="0" h="840" w="3625">
                  <a:moveTo>
                    <a:pt x="0" y="0"/>
                  </a:moveTo>
                  <a:cubicBezTo>
                    <a:pt x="0" y="0"/>
                    <a:pt x="2365" y="229"/>
                    <a:pt x="3624" y="839"/>
                  </a:cubicBezTo>
                  <a:cubicBezTo>
                    <a:pt x="3624" y="839"/>
                    <a:pt x="3153" y="483"/>
                    <a:pt x="2696" y="305"/>
                  </a:cubicBezTo>
                  <a:cubicBezTo>
                    <a:pt x="2633" y="280"/>
                    <a:pt x="2556" y="267"/>
                    <a:pt x="2480" y="254"/>
                  </a:cubicBezTo>
                  <a:lnTo>
                    <a:pt x="2467" y="254"/>
                  </a:lnTo>
                  <a:cubicBezTo>
                    <a:pt x="2467" y="241"/>
                    <a:pt x="2455" y="241"/>
                    <a:pt x="2441" y="241"/>
                  </a:cubicBezTo>
                  <a:cubicBezTo>
                    <a:pt x="2111" y="165"/>
                    <a:pt x="1729" y="102"/>
                    <a:pt x="1297" y="51"/>
                  </a:cubicBezTo>
                  <a:cubicBezTo>
                    <a:pt x="1005" y="12"/>
                    <a:pt x="661" y="0"/>
                    <a:pt x="305" y="0"/>
                  </a:cubicBezTo>
                  <a:close/>
                </a:path>
              </a:pathLst>
            </a:custGeom>
            <a:solidFill>
              <a:srgbClr val="CC7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8897545" y="2838224"/>
              <a:ext cx="8530" cy="36308"/>
            </a:xfrm>
            <a:custGeom>
              <a:rect b="b" l="l" r="r" t="t"/>
              <a:pathLst>
                <a:path extrusionOk="0" h="1196" w="281">
                  <a:moveTo>
                    <a:pt x="179" y="1"/>
                  </a:moveTo>
                  <a:cubicBezTo>
                    <a:pt x="153" y="64"/>
                    <a:pt x="140" y="306"/>
                    <a:pt x="1" y="598"/>
                  </a:cubicBezTo>
                  <a:cubicBezTo>
                    <a:pt x="166" y="801"/>
                    <a:pt x="255" y="992"/>
                    <a:pt x="281" y="1196"/>
                  </a:cubicBezTo>
                  <a:cubicBezTo>
                    <a:pt x="267" y="789"/>
                    <a:pt x="242" y="408"/>
                    <a:pt x="230" y="52"/>
                  </a:cubicBezTo>
                  <a:cubicBezTo>
                    <a:pt x="216" y="26"/>
                    <a:pt x="191" y="13"/>
                    <a:pt x="179" y="1"/>
                  </a:cubicBezTo>
                  <a:close/>
                </a:path>
              </a:pathLst>
            </a:custGeom>
            <a:solidFill>
              <a:srgbClr val="CF8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8634345" y="2856348"/>
              <a:ext cx="272094" cy="66058"/>
            </a:xfrm>
            <a:custGeom>
              <a:rect b="b" l="l" r="r" t="t"/>
              <a:pathLst>
                <a:path extrusionOk="0" h="2176" w="8963">
                  <a:moveTo>
                    <a:pt x="8671" y="1"/>
                  </a:moveTo>
                  <a:cubicBezTo>
                    <a:pt x="8480" y="421"/>
                    <a:pt x="8073" y="929"/>
                    <a:pt x="7094" y="1145"/>
                  </a:cubicBezTo>
                  <a:cubicBezTo>
                    <a:pt x="7069" y="1158"/>
                    <a:pt x="7030" y="1158"/>
                    <a:pt x="6993" y="1170"/>
                  </a:cubicBezTo>
                  <a:cubicBezTo>
                    <a:pt x="6484" y="1260"/>
                    <a:pt x="5962" y="1298"/>
                    <a:pt x="5454" y="1298"/>
                  </a:cubicBezTo>
                  <a:cubicBezTo>
                    <a:pt x="3877" y="1298"/>
                    <a:pt x="2314" y="942"/>
                    <a:pt x="750" y="586"/>
                  </a:cubicBezTo>
                  <a:cubicBezTo>
                    <a:pt x="610" y="560"/>
                    <a:pt x="458" y="523"/>
                    <a:pt x="317" y="484"/>
                  </a:cubicBezTo>
                  <a:cubicBezTo>
                    <a:pt x="216" y="560"/>
                    <a:pt x="102" y="636"/>
                    <a:pt x="0" y="713"/>
                  </a:cubicBezTo>
                  <a:cubicBezTo>
                    <a:pt x="2301" y="1323"/>
                    <a:pt x="5149" y="2035"/>
                    <a:pt x="6077" y="2137"/>
                  </a:cubicBezTo>
                  <a:cubicBezTo>
                    <a:pt x="6128" y="2150"/>
                    <a:pt x="6179" y="2150"/>
                    <a:pt x="6242" y="2162"/>
                  </a:cubicBezTo>
                  <a:cubicBezTo>
                    <a:pt x="6357" y="2162"/>
                    <a:pt x="6471" y="2175"/>
                    <a:pt x="6598" y="2175"/>
                  </a:cubicBezTo>
                  <a:cubicBezTo>
                    <a:pt x="7920" y="2175"/>
                    <a:pt x="8963" y="1540"/>
                    <a:pt x="8963" y="726"/>
                  </a:cubicBezTo>
                  <a:cubicBezTo>
                    <a:pt x="8963" y="675"/>
                    <a:pt x="8951" y="636"/>
                    <a:pt x="8951" y="599"/>
                  </a:cubicBezTo>
                  <a:cubicBezTo>
                    <a:pt x="8925" y="395"/>
                    <a:pt x="8836" y="204"/>
                    <a:pt x="8671" y="1"/>
                  </a:cubicBezTo>
                  <a:close/>
                </a:path>
              </a:pathLst>
            </a:custGeom>
            <a:solidFill>
              <a:srgbClr val="CF8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8323636" y="2548887"/>
              <a:ext cx="202272" cy="395862"/>
            </a:xfrm>
            <a:custGeom>
              <a:rect b="b" l="l" r="r" t="t"/>
              <a:pathLst>
                <a:path extrusionOk="0" h="13040" w="6663">
                  <a:moveTo>
                    <a:pt x="1661" y="0"/>
                  </a:moveTo>
                  <a:cubicBezTo>
                    <a:pt x="1577" y="0"/>
                    <a:pt x="1498" y="21"/>
                    <a:pt x="1424" y="60"/>
                  </a:cubicBezTo>
                  <a:cubicBezTo>
                    <a:pt x="751" y="403"/>
                    <a:pt x="0" y="1598"/>
                    <a:pt x="331" y="3899"/>
                  </a:cubicBezTo>
                  <a:cubicBezTo>
                    <a:pt x="1285" y="7955"/>
                    <a:pt x="1907" y="9391"/>
                    <a:pt x="4209" y="12990"/>
                  </a:cubicBezTo>
                  <a:cubicBezTo>
                    <a:pt x="4315" y="13023"/>
                    <a:pt x="4431" y="13040"/>
                    <a:pt x="4552" y="13040"/>
                  </a:cubicBezTo>
                  <a:cubicBezTo>
                    <a:pt x="5317" y="13040"/>
                    <a:pt x="6311" y="12384"/>
                    <a:pt x="6662" y="11057"/>
                  </a:cubicBezTo>
                  <a:cubicBezTo>
                    <a:pt x="6116" y="9137"/>
                    <a:pt x="5543" y="6582"/>
                    <a:pt x="4717" y="4357"/>
                  </a:cubicBezTo>
                  <a:cubicBezTo>
                    <a:pt x="3298" y="1225"/>
                    <a:pt x="2318" y="0"/>
                    <a:pt x="1661"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8323636" y="2524844"/>
              <a:ext cx="203031" cy="319968"/>
            </a:xfrm>
            <a:custGeom>
              <a:rect b="b" l="l" r="r" t="t"/>
              <a:pathLst>
                <a:path extrusionOk="0" h="10540" w="6688">
                  <a:moveTo>
                    <a:pt x="1624" y="1"/>
                  </a:moveTo>
                  <a:cubicBezTo>
                    <a:pt x="1580" y="1"/>
                    <a:pt x="1544" y="13"/>
                    <a:pt x="1514" y="38"/>
                  </a:cubicBezTo>
                  <a:cubicBezTo>
                    <a:pt x="483" y="916"/>
                    <a:pt x="0" y="2390"/>
                    <a:pt x="331" y="4691"/>
                  </a:cubicBezTo>
                  <a:cubicBezTo>
                    <a:pt x="497" y="5505"/>
                    <a:pt x="1272" y="9917"/>
                    <a:pt x="1450" y="10539"/>
                  </a:cubicBezTo>
                  <a:cubicBezTo>
                    <a:pt x="1971" y="10336"/>
                    <a:pt x="6688" y="7208"/>
                    <a:pt x="6662" y="7158"/>
                  </a:cubicBezTo>
                  <a:cubicBezTo>
                    <a:pt x="5146" y="3812"/>
                    <a:pt x="2389" y="1"/>
                    <a:pt x="1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8418807" y="2723685"/>
              <a:ext cx="166511" cy="129991"/>
            </a:xfrm>
            <a:custGeom>
              <a:rect b="b" l="l" r="r" t="t"/>
              <a:pathLst>
                <a:path extrusionOk="0" h="4282" w="5485">
                  <a:moveTo>
                    <a:pt x="2081" y="1"/>
                  </a:moveTo>
                  <a:cubicBezTo>
                    <a:pt x="1628" y="1"/>
                    <a:pt x="1055" y="111"/>
                    <a:pt x="896" y="214"/>
                  </a:cubicBezTo>
                  <a:cubicBezTo>
                    <a:pt x="527" y="341"/>
                    <a:pt x="209" y="684"/>
                    <a:pt x="718" y="824"/>
                  </a:cubicBezTo>
                  <a:cubicBezTo>
                    <a:pt x="968" y="837"/>
                    <a:pt x="1229" y="841"/>
                    <a:pt x="1466" y="841"/>
                  </a:cubicBezTo>
                  <a:cubicBezTo>
                    <a:pt x="1941" y="841"/>
                    <a:pt x="2320" y="824"/>
                    <a:pt x="2320" y="824"/>
                  </a:cubicBezTo>
                  <a:lnTo>
                    <a:pt x="3324" y="1358"/>
                  </a:lnTo>
                  <a:cubicBezTo>
                    <a:pt x="3324" y="1358"/>
                    <a:pt x="2549" y="1028"/>
                    <a:pt x="2294" y="977"/>
                  </a:cubicBezTo>
                  <a:cubicBezTo>
                    <a:pt x="2281" y="974"/>
                    <a:pt x="2264" y="973"/>
                    <a:pt x="2243" y="973"/>
                  </a:cubicBezTo>
                  <a:cubicBezTo>
                    <a:pt x="1861" y="973"/>
                    <a:pt x="264" y="1395"/>
                    <a:pt x="120" y="1599"/>
                  </a:cubicBezTo>
                  <a:cubicBezTo>
                    <a:pt x="0" y="1785"/>
                    <a:pt x="255" y="2055"/>
                    <a:pt x="595" y="2055"/>
                  </a:cubicBezTo>
                  <a:cubicBezTo>
                    <a:pt x="651" y="2055"/>
                    <a:pt x="709" y="2048"/>
                    <a:pt x="769" y="2032"/>
                  </a:cubicBezTo>
                  <a:lnTo>
                    <a:pt x="769" y="2032"/>
                  </a:lnTo>
                  <a:cubicBezTo>
                    <a:pt x="769" y="2032"/>
                    <a:pt x="374" y="2184"/>
                    <a:pt x="349" y="2350"/>
                  </a:cubicBezTo>
                  <a:cubicBezTo>
                    <a:pt x="321" y="2472"/>
                    <a:pt x="390" y="2566"/>
                    <a:pt x="653" y="2566"/>
                  </a:cubicBezTo>
                  <a:cubicBezTo>
                    <a:pt x="746" y="2566"/>
                    <a:pt x="864" y="2554"/>
                    <a:pt x="1010" y="2528"/>
                  </a:cubicBezTo>
                  <a:lnTo>
                    <a:pt x="1010" y="2528"/>
                  </a:lnTo>
                  <a:cubicBezTo>
                    <a:pt x="1010" y="2528"/>
                    <a:pt x="756" y="2782"/>
                    <a:pt x="820" y="2947"/>
                  </a:cubicBezTo>
                  <a:cubicBezTo>
                    <a:pt x="873" y="3036"/>
                    <a:pt x="1009" y="3067"/>
                    <a:pt x="1178" y="3067"/>
                  </a:cubicBezTo>
                  <a:cubicBezTo>
                    <a:pt x="1371" y="3067"/>
                    <a:pt x="1608" y="3026"/>
                    <a:pt x="1811" y="2986"/>
                  </a:cubicBezTo>
                  <a:cubicBezTo>
                    <a:pt x="1987" y="2954"/>
                    <a:pt x="2146" y="2915"/>
                    <a:pt x="2219" y="2915"/>
                  </a:cubicBezTo>
                  <a:cubicBezTo>
                    <a:pt x="2236" y="2915"/>
                    <a:pt x="2249" y="2917"/>
                    <a:pt x="2256" y="2921"/>
                  </a:cubicBezTo>
                  <a:cubicBezTo>
                    <a:pt x="2357" y="2947"/>
                    <a:pt x="2396" y="4193"/>
                    <a:pt x="3896" y="4244"/>
                  </a:cubicBezTo>
                  <a:cubicBezTo>
                    <a:pt x="4066" y="4270"/>
                    <a:pt x="4218" y="4282"/>
                    <a:pt x="4354" y="4282"/>
                  </a:cubicBezTo>
                  <a:cubicBezTo>
                    <a:pt x="5328" y="4282"/>
                    <a:pt x="5485" y="3684"/>
                    <a:pt x="5485" y="3684"/>
                  </a:cubicBezTo>
                  <a:cubicBezTo>
                    <a:pt x="5485" y="3684"/>
                    <a:pt x="4634" y="1587"/>
                    <a:pt x="4341" y="1192"/>
                  </a:cubicBezTo>
                  <a:cubicBezTo>
                    <a:pt x="3858" y="608"/>
                    <a:pt x="2676" y="138"/>
                    <a:pt x="2498" y="48"/>
                  </a:cubicBezTo>
                  <a:cubicBezTo>
                    <a:pt x="2391" y="15"/>
                    <a:pt x="2244" y="1"/>
                    <a:pt x="2081" y="1"/>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8443670" y="2802736"/>
              <a:ext cx="82997" cy="41711"/>
            </a:xfrm>
            <a:custGeom>
              <a:rect b="b" l="l" r="r" t="t"/>
              <a:pathLst>
                <a:path extrusionOk="0" h="1374" w="2734">
                  <a:moveTo>
                    <a:pt x="1730" y="0"/>
                  </a:moveTo>
                  <a:cubicBezTo>
                    <a:pt x="1653" y="26"/>
                    <a:pt x="928" y="356"/>
                    <a:pt x="229" y="356"/>
                  </a:cubicBezTo>
                  <a:cubicBezTo>
                    <a:pt x="153" y="356"/>
                    <a:pt x="77" y="343"/>
                    <a:pt x="1" y="343"/>
                  </a:cubicBezTo>
                  <a:cubicBezTo>
                    <a:pt x="51" y="432"/>
                    <a:pt x="191" y="470"/>
                    <a:pt x="369" y="470"/>
                  </a:cubicBezTo>
                  <a:cubicBezTo>
                    <a:pt x="560" y="470"/>
                    <a:pt x="789" y="432"/>
                    <a:pt x="992" y="382"/>
                  </a:cubicBezTo>
                  <a:cubicBezTo>
                    <a:pt x="1182" y="343"/>
                    <a:pt x="1348" y="305"/>
                    <a:pt x="1411" y="305"/>
                  </a:cubicBezTo>
                  <a:cubicBezTo>
                    <a:pt x="1425" y="305"/>
                    <a:pt x="1425" y="305"/>
                    <a:pt x="1437" y="317"/>
                  </a:cubicBezTo>
                  <a:cubicBezTo>
                    <a:pt x="1501" y="331"/>
                    <a:pt x="1552" y="992"/>
                    <a:pt x="2137" y="1373"/>
                  </a:cubicBezTo>
                  <a:cubicBezTo>
                    <a:pt x="2327" y="1258"/>
                    <a:pt x="2530" y="1144"/>
                    <a:pt x="2734" y="1029"/>
                  </a:cubicBezTo>
                  <a:cubicBezTo>
                    <a:pt x="2276" y="992"/>
                    <a:pt x="2009" y="738"/>
                    <a:pt x="1730" y="0"/>
                  </a:cubicBezTo>
                  <a:close/>
                </a:path>
              </a:pathLst>
            </a:custGeom>
            <a:solidFill>
              <a:srgbClr val="CC7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8442121" y="2775293"/>
              <a:ext cx="41711" cy="10079"/>
            </a:xfrm>
            <a:custGeom>
              <a:rect b="b" l="l" r="r" t="t"/>
              <a:pathLst>
                <a:path extrusionOk="0" h="332" w="1374">
                  <a:moveTo>
                    <a:pt x="1310" y="1"/>
                  </a:moveTo>
                  <a:cubicBezTo>
                    <a:pt x="1094" y="1"/>
                    <a:pt x="891" y="52"/>
                    <a:pt x="674" y="90"/>
                  </a:cubicBezTo>
                  <a:cubicBezTo>
                    <a:pt x="445" y="154"/>
                    <a:pt x="216" y="218"/>
                    <a:pt x="1" y="332"/>
                  </a:cubicBezTo>
                  <a:cubicBezTo>
                    <a:pt x="471" y="255"/>
                    <a:pt x="916" y="116"/>
                    <a:pt x="1374" y="1"/>
                  </a:cubicBezTo>
                  <a:close/>
                </a:path>
              </a:pathLst>
            </a:custGeom>
            <a:solidFill>
              <a:srgbClr val="CC7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8449438" y="2793842"/>
              <a:ext cx="34395" cy="6588"/>
            </a:xfrm>
            <a:custGeom>
              <a:rect b="b" l="l" r="r" t="t"/>
              <a:pathLst>
                <a:path extrusionOk="0" h="217" w="1133">
                  <a:moveTo>
                    <a:pt x="980" y="0"/>
                  </a:moveTo>
                  <a:cubicBezTo>
                    <a:pt x="840" y="0"/>
                    <a:pt x="701" y="26"/>
                    <a:pt x="560" y="51"/>
                  </a:cubicBezTo>
                  <a:cubicBezTo>
                    <a:pt x="370" y="90"/>
                    <a:pt x="179" y="141"/>
                    <a:pt x="1" y="217"/>
                  </a:cubicBezTo>
                  <a:cubicBezTo>
                    <a:pt x="382" y="191"/>
                    <a:pt x="751" y="102"/>
                    <a:pt x="1133" y="13"/>
                  </a:cubicBezTo>
                  <a:cubicBezTo>
                    <a:pt x="1082" y="0"/>
                    <a:pt x="1031" y="0"/>
                    <a:pt x="980" y="0"/>
                  </a:cubicBezTo>
                  <a:close/>
                </a:path>
              </a:pathLst>
            </a:custGeom>
            <a:solidFill>
              <a:srgbClr val="CC7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8439814" y="2749064"/>
              <a:ext cx="315748" cy="208920"/>
            </a:xfrm>
            <a:custGeom>
              <a:rect b="b" l="l" r="r" t="t"/>
              <a:pathLst>
                <a:path extrusionOk="0" h="6882" w="10401">
                  <a:moveTo>
                    <a:pt x="10133" y="0"/>
                  </a:moveTo>
                  <a:lnTo>
                    <a:pt x="8747" y="65"/>
                  </a:lnTo>
                  <a:cubicBezTo>
                    <a:pt x="8747" y="65"/>
                    <a:pt x="6776" y="865"/>
                    <a:pt x="3649" y="2455"/>
                  </a:cubicBezTo>
                  <a:cubicBezTo>
                    <a:pt x="1323" y="3357"/>
                    <a:pt x="0" y="4947"/>
                    <a:pt x="165" y="5925"/>
                  </a:cubicBezTo>
                  <a:cubicBezTo>
                    <a:pt x="269" y="6538"/>
                    <a:pt x="861" y="6882"/>
                    <a:pt x="1619" y="6882"/>
                  </a:cubicBezTo>
                  <a:cubicBezTo>
                    <a:pt x="2072" y="6882"/>
                    <a:pt x="2585" y="6759"/>
                    <a:pt x="3089" y="6498"/>
                  </a:cubicBezTo>
                  <a:cubicBezTo>
                    <a:pt x="4450" y="5798"/>
                    <a:pt x="10400" y="1260"/>
                    <a:pt x="10400" y="1260"/>
                  </a:cubicBezTo>
                  <a:lnTo>
                    <a:pt x="10133" y="0"/>
                  </a:ln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8387690" y="2801552"/>
              <a:ext cx="62961" cy="135880"/>
            </a:xfrm>
            <a:custGeom>
              <a:rect b="b" l="l" r="r" t="t"/>
              <a:pathLst>
                <a:path extrusionOk="0" h="4476" w="2074">
                  <a:moveTo>
                    <a:pt x="1653" y="0"/>
                  </a:moveTo>
                  <a:lnTo>
                    <a:pt x="1475" y="115"/>
                  </a:lnTo>
                  <a:cubicBezTo>
                    <a:pt x="1043" y="395"/>
                    <a:pt x="636" y="649"/>
                    <a:pt x="294" y="865"/>
                  </a:cubicBezTo>
                  <a:lnTo>
                    <a:pt x="1" y="1056"/>
                  </a:lnTo>
                  <a:cubicBezTo>
                    <a:pt x="497" y="2086"/>
                    <a:pt x="1094" y="3090"/>
                    <a:pt x="1972" y="4476"/>
                  </a:cubicBezTo>
                  <a:cubicBezTo>
                    <a:pt x="1933" y="4387"/>
                    <a:pt x="1908" y="4298"/>
                    <a:pt x="1882" y="4196"/>
                  </a:cubicBezTo>
                  <a:cubicBezTo>
                    <a:pt x="1845" y="3930"/>
                    <a:pt x="1908" y="3611"/>
                    <a:pt x="2073" y="3281"/>
                  </a:cubicBezTo>
                  <a:cubicBezTo>
                    <a:pt x="1692" y="2747"/>
                    <a:pt x="992" y="1285"/>
                    <a:pt x="992" y="1285"/>
                  </a:cubicBezTo>
                  <a:cubicBezTo>
                    <a:pt x="992" y="1285"/>
                    <a:pt x="1018" y="904"/>
                    <a:pt x="1692" y="0"/>
                  </a:cubicBezTo>
                  <a:close/>
                </a:path>
              </a:pathLst>
            </a:custGeom>
            <a:solidFill>
              <a:srgbClr val="CF8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8396585" y="2805043"/>
              <a:ext cx="35913" cy="22768"/>
            </a:xfrm>
            <a:custGeom>
              <a:rect b="b" l="l" r="r" t="t"/>
              <a:pathLst>
                <a:path extrusionOk="0" h="750" w="1183">
                  <a:moveTo>
                    <a:pt x="1182" y="0"/>
                  </a:moveTo>
                  <a:lnTo>
                    <a:pt x="1" y="750"/>
                  </a:lnTo>
                  <a:cubicBezTo>
                    <a:pt x="343" y="534"/>
                    <a:pt x="750" y="280"/>
                    <a:pt x="1182" y="0"/>
                  </a:cubicBezTo>
                  <a:close/>
                </a:path>
              </a:pathLst>
            </a:custGeom>
            <a:solidFill>
              <a:srgbClr val="009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8437871" y="2800399"/>
              <a:ext cx="1973" cy="1184"/>
            </a:xfrm>
            <a:custGeom>
              <a:rect b="b" l="l" r="r" t="t"/>
              <a:pathLst>
                <a:path extrusionOk="0" h="39" w="65">
                  <a:moveTo>
                    <a:pt x="64" y="1"/>
                  </a:moveTo>
                  <a:lnTo>
                    <a:pt x="0" y="38"/>
                  </a:lnTo>
                  <a:lnTo>
                    <a:pt x="39" y="38"/>
                  </a:lnTo>
                  <a:cubicBezTo>
                    <a:pt x="39" y="26"/>
                    <a:pt x="51" y="13"/>
                    <a:pt x="64" y="1"/>
                  </a:cubicBezTo>
                  <a:close/>
                </a:path>
              </a:pathLst>
            </a:custGeom>
            <a:solidFill>
              <a:srgbClr val="CF8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8623113" y="2877962"/>
              <a:ext cx="11263" cy="8166"/>
            </a:xfrm>
            <a:custGeom>
              <a:rect b="b" l="l" r="r" t="t"/>
              <a:pathLst>
                <a:path extrusionOk="0" h="269" w="371">
                  <a:moveTo>
                    <a:pt x="357" y="1"/>
                  </a:moveTo>
                  <a:cubicBezTo>
                    <a:pt x="243" y="90"/>
                    <a:pt x="116" y="179"/>
                    <a:pt x="1" y="268"/>
                  </a:cubicBezTo>
                  <a:cubicBezTo>
                    <a:pt x="116" y="179"/>
                    <a:pt x="243" y="90"/>
                    <a:pt x="370" y="1"/>
                  </a:cubicBezTo>
                  <a:close/>
                </a:path>
              </a:pathLst>
            </a:custGeom>
            <a:solidFill>
              <a:srgbClr val="008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8643604" y="2804649"/>
              <a:ext cx="93015" cy="66392"/>
            </a:xfrm>
            <a:custGeom>
              <a:rect b="b" l="l" r="r" t="t"/>
              <a:pathLst>
                <a:path extrusionOk="0" h="2187" w="3064">
                  <a:moveTo>
                    <a:pt x="3064" y="0"/>
                  </a:moveTo>
                  <a:cubicBezTo>
                    <a:pt x="3063" y="0"/>
                    <a:pt x="2707" y="242"/>
                    <a:pt x="2136" y="610"/>
                  </a:cubicBezTo>
                  <a:cubicBezTo>
                    <a:pt x="1513" y="1081"/>
                    <a:pt x="763" y="1628"/>
                    <a:pt x="0" y="2187"/>
                  </a:cubicBezTo>
                  <a:lnTo>
                    <a:pt x="12" y="2187"/>
                  </a:lnTo>
                  <a:cubicBezTo>
                    <a:pt x="1627" y="1056"/>
                    <a:pt x="3063" y="1"/>
                    <a:pt x="3064" y="0"/>
                  </a:cubicBezTo>
                  <a:close/>
                </a:path>
              </a:pathLst>
            </a:custGeom>
            <a:solidFill>
              <a:srgbClr val="CF8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8633920" y="2871010"/>
              <a:ext cx="10079" cy="6982"/>
            </a:xfrm>
            <a:custGeom>
              <a:rect b="b" l="l" r="r" t="t"/>
              <a:pathLst>
                <a:path extrusionOk="0" h="230" w="332">
                  <a:moveTo>
                    <a:pt x="319" y="1"/>
                  </a:moveTo>
                  <a:cubicBezTo>
                    <a:pt x="218" y="77"/>
                    <a:pt x="103" y="153"/>
                    <a:pt x="1" y="230"/>
                  </a:cubicBezTo>
                  <a:lnTo>
                    <a:pt x="14" y="230"/>
                  </a:lnTo>
                  <a:cubicBezTo>
                    <a:pt x="116" y="153"/>
                    <a:pt x="230" y="77"/>
                    <a:pt x="331" y="1"/>
                  </a:cubicBezTo>
                  <a:close/>
                </a:path>
              </a:pathLst>
            </a:custGeom>
            <a:solidFill>
              <a:srgbClr val="C87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8443670" y="2823167"/>
              <a:ext cx="264808" cy="134727"/>
            </a:xfrm>
            <a:custGeom>
              <a:rect b="b" l="l" r="r" t="t"/>
              <a:pathLst>
                <a:path extrusionOk="0" h="4438" w="8723">
                  <a:moveTo>
                    <a:pt x="8722" y="0"/>
                  </a:moveTo>
                  <a:lnTo>
                    <a:pt x="8722" y="0"/>
                  </a:lnTo>
                  <a:cubicBezTo>
                    <a:pt x="8531" y="115"/>
                    <a:pt x="8328" y="243"/>
                    <a:pt x="8099" y="395"/>
                  </a:cubicBezTo>
                  <a:cubicBezTo>
                    <a:pt x="8086" y="395"/>
                    <a:pt x="8061" y="407"/>
                    <a:pt x="8048" y="421"/>
                  </a:cubicBezTo>
                  <a:cubicBezTo>
                    <a:pt x="7934" y="484"/>
                    <a:pt x="7819" y="560"/>
                    <a:pt x="7692" y="636"/>
                  </a:cubicBezTo>
                  <a:lnTo>
                    <a:pt x="7680" y="649"/>
                  </a:lnTo>
                  <a:cubicBezTo>
                    <a:pt x="7578" y="712"/>
                    <a:pt x="7451" y="789"/>
                    <a:pt x="7336" y="853"/>
                  </a:cubicBezTo>
                  <a:cubicBezTo>
                    <a:pt x="7310" y="878"/>
                    <a:pt x="7285" y="890"/>
                    <a:pt x="7260" y="904"/>
                  </a:cubicBezTo>
                  <a:cubicBezTo>
                    <a:pt x="7005" y="1056"/>
                    <a:pt x="6751" y="1209"/>
                    <a:pt x="6471" y="1374"/>
                  </a:cubicBezTo>
                  <a:cubicBezTo>
                    <a:pt x="6446" y="1399"/>
                    <a:pt x="6408" y="1412"/>
                    <a:pt x="6370" y="1438"/>
                  </a:cubicBezTo>
                  <a:cubicBezTo>
                    <a:pt x="6256" y="1501"/>
                    <a:pt x="6129" y="1577"/>
                    <a:pt x="6014" y="1641"/>
                  </a:cubicBezTo>
                  <a:cubicBezTo>
                    <a:pt x="5988" y="1653"/>
                    <a:pt x="5976" y="1666"/>
                    <a:pt x="5951" y="1679"/>
                  </a:cubicBezTo>
                  <a:cubicBezTo>
                    <a:pt x="5823" y="1755"/>
                    <a:pt x="5683" y="1831"/>
                    <a:pt x="5544" y="1921"/>
                  </a:cubicBezTo>
                  <a:cubicBezTo>
                    <a:pt x="5505" y="1933"/>
                    <a:pt x="5467" y="1958"/>
                    <a:pt x="5429" y="1984"/>
                  </a:cubicBezTo>
                  <a:lnTo>
                    <a:pt x="5086" y="2175"/>
                  </a:lnTo>
                  <a:cubicBezTo>
                    <a:pt x="5047" y="2187"/>
                    <a:pt x="5022" y="2213"/>
                    <a:pt x="4984" y="2226"/>
                  </a:cubicBezTo>
                  <a:lnTo>
                    <a:pt x="4564" y="2455"/>
                  </a:lnTo>
                  <a:cubicBezTo>
                    <a:pt x="4527" y="2480"/>
                    <a:pt x="4501" y="2492"/>
                    <a:pt x="4463" y="2518"/>
                  </a:cubicBezTo>
                  <a:cubicBezTo>
                    <a:pt x="4349" y="2582"/>
                    <a:pt x="4234" y="2645"/>
                    <a:pt x="4120" y="2696"/>
                  </a:cubicBezTo>
                  <a:cubicBezTo>
                    <a:pt x="4081" y="2721"/>
                    <a:pt x="4044" y="2734"/>
                    <a:pt x="4005" y="2760"/>
                  </a:cubicBezTo>
                  <a:cubicBezTo>
                    <a:pt x="3866" y="2836"/>
                    <a:pt x="3725" y="2899"/>
                    <a:pt x="3586" y="2975"/>
                  </a:cubicBezTo>
                  <a:cubicBezTo>
                    <a:pt x="3547" y="2989"/>
                    <a:pt x="3522" y="3001"/>
                    <a:pt x="3496" y="3026"/>
                  </a:cubicBezTo>
                  <a:cubicBezTo>
                    <a:pt x="3369" y="3077"/>
                    <a:pt x="3255" y="3141"/>
                    <a:pt x="3140" y="3192"/>
                  </a:cubicBezTo>
                  <a:cubicBezTo>
                    <a:pt x="3103" y="3218"/>
                    <a:pt x="3064" y="3230"/>
                    <a:pt x="3026" y="3243"/>
                  </a:cubicBezTo>
                  <a:cubicBezTo>
                    <a:pt x="2886" y="3319"/>
                    <a:pt x="2747" y="3382"/>
                    <a:pt x="2620" y="3446"/>
                  </a:cubicBezTo>
                  <a:cubicBezTo>
                    <a:pt x="2594" y="3459"/>
                    <a:pt x="2581" y="3459"/>
                    <a:pt x="2556" y="3472"/>
                  </a:cubicBezTo>
                  <a:cubicBezTo>
                    <a:pt x="2442" y="3523"/>
                    <a:pt x="2327" y="3573"/>
                    <a:pt x="2200" y="3637"/>
                  </a:cubicBezTo>
                  <a:cubicBezTo>
                    <a:pt x="2162" y="3650"/>
                    <a:pt x="2137" y="3662"/>
                    <a:pt x="2098" y="3675"/>
                  </a:cubicBezTo>
                  <a:cubicBezTo>
                    <a:pt x="1908" y="3751"/>
                    <a:pt x="1755" y="3777"/>
                    <a:pt x="1628" y="3777"/>
                  </a:cubicBezTo>
                  <a:cubicBezTo>
                    <a:pt x="1348" y="3777"/>
                    <a:pt x="1221" y="3637"/>
                    <a:pt x="1170" y="3611"/>
                  </a:cubicBezTo>
                  <a:cubicBezTo>
                    <a:pt x="1170" y="3599"/>
                    <a:pt x="1170" y="3599"/>
                    <a:pt x="1157" y="3599"/>
                  </a:cubicBezTo>
                  <a:lnTo>
                    <a:pt x="1081" y="3523"/>
                  </a:lnTo>
                  <a:cubicBezTo>
                    <a:pt x="1069" y="3523"/>
                    <a:pt x="1069" y="3509"/>
                    <a:pt x="1055" y="3509"/>
                  </a:cubicBezTo>
                  <a:lnTo>
                    <a:pt x="979" y="3433"/>
                  </a:lnTo>
                  <a:cubicBezTo>
                    <a:pt x="967" y="3433"/>
                    <a:pt x="967" y="3421"/>
                    <a:pt x="954" y="3421"/>
                  </a:cubicBezTo>
                  <a:cubicBezTo>
                    <a:pt x="928" y="3395"/>
                    <a:pt x="903" y="3357"/>
                    <a:pt x="877" y="3331"/>
                  </a:cubicBezTo>
                  <a:cubicBezTo>
                    <a:pt x="865" y="3331"/>
                    <a:pt x="865" y="3319"/>
                    <a:pt x="865" y="3319"/>
                  </a:cubicBezTo>
                  <a:cubicBezTo>
                    <a:pt x="687" y="3141"/>
                    <a:pt x="509" y="2938"/>
                    <a:pt x="331" y="2709"/>
                  </a:cubicBezTo>
                  <a:cubicBezTo>
                    <a:pt x="293" y="2658"/>
                    <a:pt x="267" y="2619"/>
                    <a:pt x="229" y="2569"/>
                  </a:cubicBezTo>
                  <a:cubicBezTo>
                    <a:pt x="64" y="2899"/>
                    <a:pt x="1" y="3218"/>
                    <a:pt x="38" y="3484"/>
                  </a:cubicBezTo>
                  <a:cubicBezTo>
                    <a:pt x="64" y="3586"/>
                    <a:pt x="89" y="3675"/>
                    <a:pt x="128" y="3764"/>
                  </a:cubicBezTo>
                  <a:lnTo>
                    <a:pt x="140" y="3777"/>
                  </a:lnTo>
                  <a:lnTo>
                    <a:pt x="179" y="3853"/>
                  </a:lnTo>
                  <a:cubicBezTo>
                    <a:pt x="204" y="3891"/>
                    <a:pt x="229" y="3916"/>
                    <a:pt x="255" y="3955"/>
                  </a:cubicBezTo>
                  <a:lnTo>
                    <a:pt x="293" y="3993"/>
                  </a:lnTo>
                  <a:lnTo>
                    <a:pt x="369" y="4069"/>
                  </a:lnTo>
                  <a:cubicBezTo>
                    <a:pt x="382" y="4082"/>
                    <a:pt x="394" y="4107"/>
                    <a:pt x="420" y="4120"/>
                  </a:cubicBezTo>
                  <a:cubicBezTo>
                    <a:pt x="445" y="4133"/>
                    <a:pt x="471" y="4158"/>
                    <a:pt x="496" y="4171"/>
                  </a:cubicBezTo>
                  <a:cubicBezTo>
                    <a:pt x="509" y="4184"/>
                    <a:pt x="535" y="4196"/>
                    <a:pt x="560" y="4209"/>
                  </a:cubicBezTo>
                  <a:cubicBezTo>
                    <a:pt x="598" y="4235"/>
                    <a:pt x="636" y="4260"/>
                    <a:pt x="674" y="4272"/>
                  </a:cubicBezTo>
                  <a:cubicBezTo>
                    <a:pt x="687" y="4272"/>
                    <a:pt x="699" y="4285"/>
                    <a:pt x="699" y="4285"/>
                  </a:cubicBezTo>
                  <a:cubicBezTo>
                    <a:pt x="738" y="4311"/>
                    <a:pt x="789" y="4323"/>
                    <a:pt x="827" y="4336"/>
                  </a:cubicBezTo>
                  <a:cubicBezTo>
                    <a:pt x="840" y="4336"/>
                    <a:pt x="852" y="4349"/>
                    <a:pt x="865" y="4349"/>
                  </a:cubicBezTo>
                  <a:cubicBezTo>
                    <a:pt x="1004" y="4399"/>
                    <a:pt x="1157" y="4425"/>
                    <a:pt x="1310" y="4438"/>
                  </a:cubicBezTo>
                  <a:lnTo>
                    <a:pt x="1526" y="4438"/>
                  </a:lnTo>
                  <a:cubicBezTo>
                    <a:pt x="1577" y="4438"/>
                    <a:pt x="1640" y="4438"/>
                    <a:pt x="1704" y="4425"/>
                  </a:cubicBezTo>
                  <a:lnTo>
                    <a:pt x="1730" y="4425"/>
                  </a:lnTo>
                  <a:cubicBezTo>
                    <a:pt x="1806" y="4425"/>
                    <a:pt x="1882" y="4413"/>
                    <a:pt x="1959" y="4399"/>
                  </a:cubicBezTo>
                  <a:cubicBezTo>
                    <a:pt x="1971" y="4399"/>
                    <a:pt x="1984" y="4387"/>
                    <a:pt x="2009" y="4387"/>
                  </a:cubicBezTo>
                  <a:cubicBezTo>
                    <a:pt x="2060" y="4374"/>
                    <a:pt x="2123" y="4362"/>
                    <a:pt x="2174" y="4349"/>
                  </a:cubicBezTo>
                  <a:lnTo>
                    <a:pt x="2187" y="4349"/>
                  </a:lnTo>
                  <a:cubicBezTo>
                    <a:pt x="2200" y="4349"/>
                    <a:pt x="2225" y="4336"/>
                    <a:pt x="2250" y="4336"/>
                  </a:cubicBezTo>
                  <a:cubicBezTo>
                    <a:pt x="2301" y="4323"/>
                    <a:pt x="2352" y="4298"/>
                    <a:pt x="2416" y="4285"/>
                  </a:cubicBezTo>
                  <a:cubicBezTo>
                    <a:pt x="2428" y="4272"/>
                    <a:pt x="2454" y="4272"/>
                    <a:pt x="2467" y="4260"/>
                  </a:cubicBezTo>
                  <a:cubicBezTo>
                    <a:pt x="2530" y="4247"/>
                    <a:pt x="2594" y="4221"/>
                    <a:pt x="2657" y="4196"/>
                  </a:cubicBezTo>
                  <a:cubicBezTo>
                    <a:pt x="2683" y="4184"/>
                    <a:pt x="2708" y="4171"/>
                    <a:pt x="2734" y="4171"/>
                  </a:cubicBezTo>
                  <a:lnTo>
                    <a:pt x="2962" y="4057"/>
                  </a:lnTo>
                  <a:cubicBezTo>
                    <a:pt x="3001" y="4043"/>
                    <a:pt x="3039" y="4018"/>
                    <a:pt x="3077" y="4006"/>
                  </a:cubicBezTo>
                  <a:cubicBezTo>
                    <a:pt x="3764" y="3573"/>
                    <a:pt x="4832" y="2836"/>
                    <a:pt x="5912" y="2073"/>
                  </a:cubicBezTo>
                  <a:cubicBezTo>
                    <a:pt x="6027" y="1984"/>
                    <a:pt x="6154" y="1895"/>
                    <a:pt x="6268" y="1806"/>
                  </a:cubicBezTo>
                  <a:cubicBezTo>
                    <a:pt x="6370" y="1729"/>
                    <a:pt x="6485" y="1653"/>
                    <a:pt x="6586" y="1577"/>
                  </a:cubicBezTo>
                  <a:cubicBezTo>
                    <a:pt x="7349" y="1018"/>
                    <a:pt x="8099" y="471"/>
                    <a:pt x="8722" y="0"/>
                  </a:cubicBezTo>
                  <a:close/>
                </a:path>
              </a:pathLst>
            </a:custGeom>
            <a:solidFill>
              <a:srgbClr val="CF8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33"/>
          <p:cNvGrpSpPr/>
          <p:nvPr/>
        </p:nvGrpSpPr>
        <p:grpSpPr>
          <a:xfrm>
            <a:off x="5695186" y="2183449"/>
            <a:ext cx="595197" cy="2099005"/>
            <a:chOff x="4672625" y="3736800"/>
            <a:chExt cx="482175" cy="1700425"/>
          </a:xfrm>
        </p:grpSpPr>
        <p:sp>
          <p:nvSpPr>
            <p:cNvPr id="409" name="Google Shape;409;p33"/>
            <p:cNvSpPr/>
            <p:nvPr/>
          </p:nvSpPr>
          <p:spPr>
            <a:xfrm>
              <a:off x="4761925" y="3769675"/>
              <a:ext cx="301350" cy="346750"/>
            </a:xfrm>
            <a:custGeom>
              <a:rect b="b" l="l" r="r" t="t"/>
              <a:pathLst>
                <a:path extrusionOk="0" h="13870" w="12054">
                  <a:moveTo>
                    <a:pt x="8663" y="0"/>
                  </a:moveTo>
                  <a:cubicBezTo>
                    <a:pt x="7781" y="0"/>
                    <a:pt x="7120" y="622"/>
                    <a:pt x="7120" y="622"/>
                  </a:cubicBezTo>
                  <a:lnTo>
                    <a:pt x="8366" y="1970"/>
                  </a:lnTo>
                  <a:cubicBezTo>
                    <a:pt x="8366" y="1970"/>
                    <a:pt x="8786" y="3458"/>
                    <a:pt x="10109" y="4398"/>
                  </a:cubicBezTo>
                  <a:cubicBezTo>
                    <a:pt x="10109" y="4398"/>
                    <a:pt x="10134" y="4487"/>
                    <a:pt x="10146" y="4627"/>
                  </a:cubicBezTo>
                  <a:lnTo>
                    <a:pt x="3764" y="4017"/>
                  </a:lnTo>
                  <a:lnTo>
                    <a:pt x="3764" y="4017"/>
                  </a:lnTo>
                  <a:cubicBezTo>
                    <a:pt x="3764" y="4017"/>
                    <a:pt x="4527" y="5263"/>
                    <a:pt x="2289" y="7716"/>
                  </a:cubicBezTo>
                  <a:cubicBezTo>
                    <a:pt x="1" y="10221"/>
                    <a:pt x="370" y="13336"/>
                    <a:pt x="370" y="13336"/>
                  </a:cubicBezTo>
                  <a:lnTo>
                    <a:pt x="10833" y="13870"/>
                  </a:lnTo>
                  <a:lnTo>
                    <a:pt x="10934" y="6394"/>
                  </a:lnTo>
                  <a:cubicBezTo>
                    <a:pt x="10934" y="6382"/>
                    <a:pt x="10934" y="6382"/>
                    <a:pt x="10948" y="6369"/>
                  </a:cubicBezTo>
                  <a:cubicBezTo>
                    <a:pt x="11494" y="5416"/>
                    <a:pt x="12053" y="3063"/>
                    <a:pt x="10465" y="1029"/>
                  </a:cubicBezTo>
                  <a:cubicBezTo>
                    <a:pt x="9849" y="243"/>
                    <a:pt x="9213" y="0"/>
                    <a:pt x="8663" y="0"/>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4997475" y="4163525"/>
              <a:ext cx="139225" cy="474700"/>
            </a:xfrm>
            <a:custGeom>
              <a:rect b="b" l="l" r="r" t="t"/>
              <a:pathLst>
                <a:path extrusionOk="0" h="18988" w="5569">
                  <a:moveTo>
                    <a:pt x="2430" y="1"/>
                  </a:moveTo>
                  <a:cubicBezTo>
                    <a:pt x="2000" y="1"/>
                    <a:pt x="1361" y="443"/>
                    <a:pt x="419" y="1867"/>
                  </a:cubicBezTo>
                  <a:cubicBezTo>
                    <a:pt x="127" y="2655"/>
                    <a:pt x="0" y="4028"/>
                    <a:pt x="483" y="5070"/>
                  </a:cubicBezTo>
                  <a:cubicBezTo>
                    <a:pt x="2645" y="9953"/>
                    <a:pt x="3484" y="18763"/>
                    <a:pt x="3484" y="18763"/>
                  </a:cubicBezTo>
                  <a:cubicBezTo>
                    <a:pt x="3860" y="18934"/>
                    <a:pt x="4226" y="18988"/>
                    <a:pt x="4536" y="18988"/>
                  </a:cubicBezTo>
                  <a:cubicBezTo>
                    <a:pt x="5053" y="18988"/>
                    <a:pt x="5416" y="18839"/>
                    <a:pt x="5416" y="18839"/>
                  </a:cubicBezTo>
                  <a:cubicBezTo>
                    <a:pt x="5569" y="9253"/>
                    <a:pt x="3280" y="1180"/>
                    <a:pt x="3280" y="1180"/>
                  </a:cubicBezTo>
                  <a:cubicBezTo>
                    <a:pt x="3280" y="1180"/>
                    <a:pt x="3133" y="1"/>
                    <a:pt x="2430" y="1"/>
                  </a:cubicBez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5077350" y="4676125"/>
              <a:ext cx="54275" cy="48175"/>
            </a:xfrm>
            <a:custGeom>
              <a:rect b="b" l="l" r="r" t="t"/>
              <a:pathLst>
                <a:path extrusionOk="0" h="1927" w="2171">
                  <a:moveTo>
                    <a:pt x="1547" y="1"/>
                  </a:moveTo>
                  <a:cubicBezTo>
                    <a:pt x="1547" y="1"/>
                    <a:pt x="1001" y="1030"/>
                    <a:pt x="899" y="1132"/>
                  </a:cubicBezTo>
                  <a:cubicBezTo>
                    <a:pt x="797" y="1221"/>
                    <a:pt x="111" y="1488"/>
                    <a:pt x="47" y="1666"/>
                  </a:cubicBezTo>
                  <a:cubicBezTo>
                    <a:pt x="1" y="1786"/>
                    <a:pt x="102" y="1926"/>
                    <a:pt x="359" y="1926"/>
                  </a:cubicBezTo>
                  <a:cubicBezTo>
                    <a:pt x="457" y="1926"/>
                    <a:pt x="577" y="1906"/>
                    <a:pt x="721" y="1857"/>
                  </a:cubicBezTo>
                  <a:cubicBezTo>
                    <a:pt x="1229" y="1679"/>
                    <a:pt x="1369" y="1615"/>
                    <a:pt x="1470" y="1526"/>
                  </a:cubicBezTo>
                  <a:cubicBezTo>
                    <a:pt x="1572" y="1425"/>
                    <a:pt x="2170" y="344"/>
                    <a:pt x="2170" y="344"/>
                  </a:cubicBezTo>
                  <a:lnTo>
                    <a:pt x="1547" y="1"/>
                  </a:ln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5082750" y="4682800"/>
              <a:ext cx="57125" cy="59925"/>
            </a:xfrm>
            <a:custGeom>
              <a:rect b="b" l="l" r="r" t="t"/>
              <a:pathLst>
                <a:path extrusionOk="0" h="2397" w="2285">
                  <a:moveTo>
                    <a:pt x="1509" y="0"/>
                  </a:moveTo>
                  <a:cubicBezTo>
                    <a:pt x="1509" y="0"/>
                    <a:pt x="1039" y="1272"/>
                    <a:pt x="937" y="1399"/>
                  </a:cubicBezTo>
                  <a:cubicBezTo>
                    <a:pt x="835" y="1526"/>
                    <a:pt x="73" y="1921"/>
                    <a:pt x="34" y="2124"/>
                  </a:cubicBezTo>
                  <a:cubicBezTo>
                    <a:pt x="1" y="2258"/>
                    <a:pt x="116" y="2397"/>
                    <a:pt x="361" y="2397"/>
                  </a:cubicBezTo>
                  <a:cubicBezTo>
                    <a:pt x="489" y="2397"/>
                    <a:pt x="652" y="2359"/>
                    <a:pt x="848" y="2263"/>
                  </a:cubicBezTo>
                  <a:cubicBezTo>
                    <a:pt x="1407" y="1984"/>
                    <a:pt x="1560" y="1907"/>
                    <a:pt x="1661" y="1780"/>
                  </a:cubicBezTo>
                  <a:cubicBezTo>
                    <a:pt x="1763" y="1653"/>
                    <a:pt x="2285" y="319"/>
                    <a:pt x="2285" y="319"/>
                  </a:cubicBezTo>
                  <a:lnTo>
                    <a:pt x="1509" y="0"/>
                  </a:ln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5066575" y="4627500"/>
              <a:ext cx="82200" cy="129925"/>
            </a:xfrm>
            <a:custGeom>
              <a:rect b="b" l="l" r="r" t="t"/>
              <a:pathLst>
                <a:path extrusionOk="0" h="5197" w="3288">
                  <a:moveTo>
                    <a:pt x="884" y="0"/>
                  </a:moveTo>
                  <a:cubicBezTo>
                    <a:pt x="249" y="560"/>
                    <a:pt x="135" y="1602"/>
                    <a:pt x="58" y="1907"/>
                  </a:cubicBezTo>
                  <a:cubicBezTo>
                    <a:pt x="1" y="2171"/>
                    <a:pt x="160" y="3485"/>
                    <a:pt x="554" y="3485"/>
                  </a:cubicBezTo>
                  <a:cubicBezTo>
                    <a:pt x="598" y="3485"/>
                    <a:pt x="645" y="3468"/>
                    <a:pt x="694" y="3433"/>
                  </a:cubicBezTo>
                  <a:cubicBezTo>
                    <a:pt x="1190" y="3077"/>
                    <a:pt x="935" y="2353"/>
                    <a:pt x="961" y="2238"/>
                  </a:cubicBezTo>
                  <a:cubicBezTo>
                    <a:pt x="985" y="2139"/>
                    <a:pt x="1367" y="1600"/>
                    <a:pt x="1473" y="1600"/>
                  </a:cubicBezTo>
                  <a:cubicBezTo>
                    <a:pt x="1476" y="1600"/>
                    <a:pt x="1480" y="1601"/>
                    <a:pt x="1482" y="1602"/>
                  </a:cubicBezTo>
                  <a:cubicBezTo>
                    <a:pt x="1571" y="1641"/>
                    <a:pt x="2207" y="2276"/>
                    <a:pt x="2194" y="2390"/>
                  </a:cubicBezTo>
                  <a:cubicBezTo>
                    <a:pt x="2181" y="2492"/>
                    <a:pt x="1813" y="3777"/>
                    <a:pt x="1698" y="4565"/>
                  </a:cubicBezTo>
                  <a:cubicBezTo>
                    <a:pt x="1632" y="4986"/>
                    <a:pt x="1768" y="5197"/>
                    <a:pt x="1930" y="5197"/>
                  </a:cubicBezTo>
                  <a:cubicBezTo>
                    <a:pt x="2047" y="5197"/>
                    <a:pt x="2178" y="5088"/>
                    <a:pt x="2257" y="4870"/>
                  </a:cubicBezTo>
                  <a:cubicBezTo>
                    <a:pt x="2385" y="4361"/>
                    <a:pt x="3288" y="2632"/>
                    <a:pt x="3224" y="2187"/>
                  </a:cubicBezTo>
                  <a:cubicBezTo>
                    <a:pt x="3147" y="1729"/>
                    <a:pt x="2652" y="229"/>
                    <a:pt x="2652" y="229"/>
                  </a:cubicBezTo>
                  <a:lnTo>
                    <a:pt x="2385" y="13"/>
                  </a:lnTo>
                  <a:lnTo>
                    <a:pt x="884" y="0"/>
                  </a:ln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4997475" y="4145650"/>
              <a:ext cx="148775" cy="490975"/>
            </a:xfrm>
            <a:custGeom>
              <a:rect b="b" l="l" r="r" t="t"/>
              <a:pathLst>
                <a:path extrusionOk="0" h="19639" w="5951">
                  <a:moveTo>
                    <a:pt x="2365" y="0"/>
                  </a:moveTo>
                  <a:cubicBezTo>
                    <a:pt x="2365" y="0"/>
                    <a:pt x="1144" y="1488"/>
                    <a:pt x="419" y="2582"/>
                  </a:cubicBezTo>
                  <a:cubicBezTo>
                    <a:pt x="127" y="3370"/>
                    <a:pt x="0" y="4743"/>
                    <a:pt x="483" y="5785"/>
                  </a:cubicBezTo>
                  <a:cubicBezTo>
                    <a:pt x="2645" y="10668"/>
                    <a:pt x="3484" y="19478"/>
                    <a:pt x="3484" y="19478"/>
                  </a:cubicBezTo>
                  <a:cubicBezTo>
                    <a:pt x="3742" y="19595"/>
                    <a:pt x="4030" y="19639"/>
                    <a:pt x="4316" y="19639"/>
                  </a:cubicBezTo>
                  <a:cubicBezTo>
                    <a:pt x="5143" y="19639"/>
                    <a:pt x="5950" y="19274"/>
                    <a:pt x="5950" y="19274"/>
                  </a:cubicBezTo>
                  <a:cubicBezTo>
                    <a:pt x="5797" y="3675"/>
                    <a:pt x="2365" y="0"/>
                    <a:pt x="23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5132875" y="4631000"/>
              <a:ext cx="4125" cy="1600"/>
            </a:xfrm>
            <a:custGeom>
              <a:rect b="b" l="l" r="r" t="t"/>
              <a:pathLst>
                <a:path extrusionOk="0" h="64" w="165">
                  <a:moveTo>
                    <a:pt x="165" y="0"/>
                  </a:moveTo>
                  <a:cubicBezTo>
                    <a:pt x="165" y="1"/>
                    <a:pt x="138" y="11"/>
                    <a:pt x="91" y="29"/>
                  </a:cubicBezTo>
                  <a:lnTo>
                    <a:pt x="91" y="29"/>
                  </a:lnTo>
                  <a:cubicBezTo>
                    <a:pt x="117" y="22"/>
                    <a:pt x="141" y="13"/>
                    <a:pt x="165" y="0"/>
                  </a:cubicBezTo>
                  <a:close/>
                  <a:moveTo>
                    <a:pt x="91" y="29"/>
                  </a:moveTo>
                  <a:cubicBezTo>
                    <a:pt x="63" y="38"/>
                    <a:pt x="33" y="44"/>
                    <a:pt x="0" y="51"/>
                  </a:cubicBezTo>
                  <a:lnTo>
                    <a:pt x="0" y="64"/>
                  </a:lnTo>
                  <a:cubicBezTo>
                    <a:pt x="35" y="50"/>
                    <a:pt x="66" y="39"/>
                    <a:pt x="91" y="29"/>
                  </a:cubicBezTo>
                  <a:close/>
                </a:path>
              </a:pathLst>
            </a:custGeom>
            <a:solidFill>
              <a:srgbClr val="EC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5131900" y="4632275"/>
              <a:ext cx="1000" cy="650"/>
            </a:xfrm>
            <a:custGeom>
              <a:rect b="b" l="l" r="r" t="t"/>
              <a:pathLst>
                <a:path extrusionOk="0" h="26" w="40">
                  <a:moveTo>
                    <a:pt x="39" y="0"/>
                  </a:moveTo>
                  <a:cubicBezTo>
                    <a:pt x="26" y="13"/>
                    <a:pt x="14" y="13"/>
                    <a:pt x="0" y="13"/>
                  </a:cubicBezTo>
                  <a:lnTo>
                    <a:pt x="26" y="26"/>
                  </a:lnTo>
                  <a:cubicBezTo>
                    <a:pt x="26" y="26"/>
                    <a:pt x="39" y="26"/>
                    <a:pt x="39" y="13"/>
                  </a:cubicBezTo>
                  <a:lnTo>
                    <a:pt x="39" y="0"/>
                  </a:lnTo>
                  <a:close/>
                </a:path>
              </a:pathLst>
            </a:custGeom>
            <a:solidFill>
              <a:srgbClr val="E2AA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5114100" y="4632575"/>
              <a:ext cx="18450" cy="4475"/>
            </a:xfrm>
            <a:custGeom>
              <a:rect b="b" l="l" r="r" t="t"/>
              <a:pathLst>
                <a:path extrusionOk="0" h="179" w="738">
                  <a:moveTo>
                    <a:pt x="712" y="1"/>
                  </a:moveTo>
                  <a:cubicBezTo>
                    <a:pt x="509" y="65"/>
                    <a:pt x="255" y="115"/>
                    <a:pt x="0" y="141"/>
                  </a:cubicBezTo>
                  <a:lnTo>
                    <a:pt x="0" y="179"/>
                  </a:lnTo>
                  <a:cubicBezTo>
                    <a:pt x="306" y="153"/>
                    <a:pt x="573" y="77"/>
                    <a:pt x="738" y="14"/>
                  </a:cubicBezTo>
                  <a:lnTo>
                    <a:pt x="712" y="1"/>
                  </a:lnTo>
                  <a:close/>
                </a:path>
              </a:pathLst>
            </a:custGeom>
            <a:solidFill>
              <a:srgbClr val="E2AA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5066750" y="4257525"/>
              <a:ext cx="70250" cy="378575"/>
            </a:xfrm>
            <a:custGeom>
              <a:rect b="b" l="l" r="r" t="t"/>
              <a:pathLst>
                <a:path extrusionOk="0" h="15143" w="2810">
                  <a:moveTo>
                    <a:pt x="1310" y="0"/>
                  </a:moveTo>
                  <a:cubicBezTo>
                    <a:pt x="1055" y="1310"/>
                    <a:pt x="369" y="2416"/>
                    <a:pt x="165" y="3472"/>
                  </a:cubicBezTo>
                  <a:cubicBezTo>
                    <a:pt x="1" y="4323"/>
                    <a:pt x="191" y="6218"/>
                    <a:pt x="280" y="8061"/>
                  </a:cubicBezTo>
                  <a:cubicBezTo>
                    <a:pt x="331" y="9002"/>
                    <a:pt x="369" y="9930"/>
                    <a:pt x="318" y="10719"/>
                  </a:cubicBezTo>
                  <a:lnTo>
                    <a:pt x="1666" y="11239"/>
                  </a:lnTo>
                  <a:lnTo>
                    <a:pt x="1894" y="15143"/>
                  </a:lnTo>
                  <a:cubicBezTo>
                    <a:pt x="2149" y="15117"/>
                    <a:pt x="2403" y="15067"/>
                    <a:pt x="2606" y="15003"/>
                  </a:cubicBezTo>
                  <a:cubicBezTo>
                    <a:pt x="2620" y="15003"/>
                    <a:pt x="2632" y="15003"/>
                    <a:pt x="2645" y="14990"/>
                  </a:cubicBezTo>
                  <a:cubicBezTo>
                    <a:pt x="2708" y="14977"/>
                    <a:pt x="2759" y="14965"/>
                    <a:pt x="2810" y="14939"/>
                  </a:cubicBezTo>
                  <a:cubicBezTo>
                    <a:pt x="2594" y="13985"/>
                    <a:pt x="1526" y="5379"/>
                    <a:pt x="1399" y="1348"/>
                  </a:cubicBezTo>
                  <a:cubicBezTo>
                    <a:pt x="1386" y="865"/>
                    <a:pt x="1348" y="421"/>
                    <a:pt x="1310" y="0"/>
                  </a:cubicBez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4755900" y="4050925"/>
              <a:ext cx="335975" cy="504275"/>
            </a:xfrm>
            <a:custGeom>
              <a:rect b="b" l="l" r="r" t="t"/>
              <a:pathLst>
                <a:path extrusionOk="0" h="20171" w="13439">
                  <a:moveTo>
                    <a:pt x="6065" y="1"/>
                  </a:moveTo>
                  <a:cubicBezTo>
                    <a:pt x="1971" y="1158"/>
                    <a:pt x="1" y="2670"/>
                    <a:pt x="1" y="2670"/>
                  </a:cubicBezTo>
                  <a:lnTo>
                    <a:pt x="3764" y="10044"/>
                  </a:lnTo>
                  <a:cubicBezTo>
                    <a:pt x="3764" y="10044"/>
                    <a:pt x="4386" y="12982"/>
                    <a:pt x="3611" y="14406"/>
                  </a:cubicBezTo>
                  <a:cubicBezTo>
                    <a:pt x="865" y="16796"/>
                    <a:pt x="1450" y="19402"/>
                    <a:pt x="1450" y="19402"/>
                  </a:cubicBezTo>
                  <a:cubicBezTo>
                    <a:pt x="2355" y="20011"/>
                    <a:pt x="4111" y="20171"/>
                    <a:pt x="5708" y="20171"/>
                  </a:cubicBezTo>
                  <a:cubicBezTo>
                    <a:pt x="7479" y="20171"/>
                    <a:pt x="9053" y="19974"/>
                    <a:pt x="9053" y="19974"/>
                  </a:cubicBezTo>
                  <a:cubicBezTo>
                    <a:pt x="9053" y="19974"/>
                    <a:pt x="11023" y="19389"/>
                    <a:pt x="12421" y="17571"/>
                  </a:cubicBezTo>
                  <a:cubicBezTo>
                    <a:pt x="12421" y="17571"/>
                    <a:pt x="11811" y="13884"/>
                    <a:pt x="12257" y="11838"/>
                  </a:cubicBezTo>
                  <a:cubicBezTo>
                    <a:pt x="13172" y="8939"/>
                    <a:pt x="13439" y="6891"/>
                    <a:pt x="12727" y="4794"/>
                  </a:cubicBezTo>
                  <a:cubicBezTo>
                    <a:pt x="11938" y="3382"/>
                    <a:pt x="9828" y="51"/>
                    <a:pt x="6065" y="1"/>
                  </a:cubicBez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4964400" y="4455850"/>
              <a:ext cx="162125" cy="965800"/>
            </a:xfrm>
            <a:custGeom>
              <a:rect b="b" l="l" r="r" t="t"/>
              <a:pathLst>
                <a:path extrusionOk="0" h="38632" w="6485">
                  <a:moveTo>
                    <a:pt x="4743" y="1"/>
                  </a:moveTo>
                  <a:lnTo>
                    <a:pt x="2976" y="90"/>
                  </a:lnTo>
                  <a:lnTo>
                    <a:pt x="2200" y="141"/>
                  </a:lnTo>
                  <a:lnTo>
                    <a:pt x="1" y="306"/>
                  </a:lnTo>
                  <a:lnTo>
                    <a:pt x="77" y="1654"/>
                  </a:lnTo>
                  <a:lnTo>
                    <a:pt x="115" y="2150"/>
                  </a:lnTo>
                  <a:lnTo>
                    <a:pt x="140" y="2633"/>
                  </a:lnTo>
                  <a:lnTo>
                    <a:pt x="1196" y="19275"/>
                  </a:lnTo>
                  <a:lnTo>
                    <a:pt x="2149" y="31887"/>
                  </a:lnTo>
                  <a:lnTo>
                    <a:pt x="2225" y="32841"/>
                  </a:lnTo>
                  <a:cubicBezTo>
                    <a:pt x="2225" y="32841"/>
                    <a:pt x="2137" y="34607"/>
                    <a:pt x="2047" y="34887"/>
                  </a:cubicBezTo>
                  <a:cubicBezTo>
                    <a:pt x="1590" y="35675"/>
                    <a:pt x="2213" y="37099"/>
                    <a:pt x="2264" y="37748"/>
                  </a:cubicBezTo>
                  <a:cubicBezTo>
                    <a:pt x="2295" y="38180"/>
                    <a:pt x="3856" y="38631"/>
                    <a:pt x="5071" y="38631"/>
                  </a:cubicBezTo>
                  <a:cubicBezTo>
                    <a:pt x="5822" y="38631"/>
                    <a:pt x="6441" y="38459"/>
                    <a:pt x="6485" y="38002"/>
                  </a:cubicBezTo>
                  <a:cubicBezTo>
                    <a:pt x="6231" y="37138"/>
                    <a:pt x="4629" y="34760"/>
                    <a:pt x="4552" y="34353"/>
                  </a:cubicBezTo>
                  <a:cubicBezTo>
                    <a:pt x="4476" y="33946"/>
                    <a:pt x="4451" y="32612"/>
                    <a:pt x="4451" y="32612"/>
                  </a:cubicBezTo>
                  <a:lnTo>
                    <a:pt x="4807" y="21995"/>
                  </a:lnTo>
                  <a:lnTo>
                    <a:pt x="4908" y="19249"/>
                  </a:lnTo>
                  <a:lnTo>
                    <a:pt x="5697" y="2798"/>
                  </a:lnTo>
                  <a:lnTo>
                    <a:pt x="5697" y="2747"/>
                  </a:lnTo>
                  <a:lnTo>
                    <a:pt x="4743" y="1"/>
                  </a:ln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5004450" y="5301950"/>
              <a:ext cx="140525" cy="125900"/>
            </a:xfrm>
            <a:custGeom>
              <a:rect b="b" l="l" r="r" t="t"/>
              <a:pathLst>
                <a:path extrusionOk="0" h="5036" w="5621">
                  <a:moveTo>
                    <a:pt x="445" y="0"/>
                  </a:moveTo>
                  <a:cubicBezTo>
                    <a:pt x="445" y="0"/>
                    <a:pt x="1" y="1424"/>
                    <a:pt x="179" y="2073"/>
                  </a:cubicBezTo>
                  <a:cubicBezTo>
                    <a:pt x="179" y="2073"/>
                    <a:pt x="509" y="3751"/>
                    <a:pt x="776" y="4196"/>
                  </a:cubicBezTo>
                  <a:cubicBezTo>
                    <a:pt x="1030" y="4641"/>
                    <a:pt x="2378" y="5035"/>
                    <a:pt x="3637" y="5035"/>
                  </a:cubicBezTo>
                  <a:cubicBezTo>
                    <a:pt x="4883" y="5035"/>
                    <a:pt x="5620" y="4196"/>
                    <a:pt x="4208" y="2582"/>
                  </a:cubicBezTo>
                  <a:lnTo>
                    <a:pt x="4208" y="2582"/>
                  </a:lnTo>
                  <a:cubicBezTo>
                    <a:pt x="4208" y="2582"/>
                    <a:pt x="4124" y="3434"/>
                    <a:pt x="2916" y="3434"/>
                  </a:cubicBezTo>
                  <a:cubicBezTo>
                    <a:pt x="2889" y="3434"/>
                    <a:pt x="2863" y="3434"/>
                    <a:pt x="2835" y="3433"/>
                  </a:cubicBezTo>
                  <a:cubicBezTo>
                    <a:pt x="1539" y="3408"/>
                    <a:pt x="776" y="2391"/>
                    <a:pt x="776" y="2391"/>
                  </a:cubicBezTo>
                  <a:cubicBezTo>
                    <a:pt x="776" y="2391"/>
                    <a:pt x="560" y="1310"/>
                    <a:pt x="509" y="1234"/>
                  </a:cubicBezTo>
                  <a:cubicBezTo>
                    <a:pt x="471" y="1145"/>
                    <a:pt x="445" y="0"/>
                    <a:pt x="4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4755900" y="4405000"/>
              <a:ext cx="243175" cy="1020475"/>
            </a:xfrm>
            <a:custGeom>
              <a:rect b="b" l="l" r="r" t="t"/>
              <a:pathLst>
                <a:path extrusionOk="0" h="40819" w="9727">
                  <a:moveTo>
                    <a:pt x="4488" y="1"/>
                  </a:moveTo>
                  <a:cubicBezTo>
                    <a:pt x="4488" y="1"/>
                    <a:pt x="3001" y="1336"/>
                    <a:pt x="2861" y="3065"/>
                  </a:cubicBezTo>
                  <a:cubicBezTo>
                    <a:pt x="2479" y="7985"/>
                    <a:pt x="2657" y="21004"/>
                    <a:pt x="2657" y="21004"/>
                  </a:cubicBezTo>
                  <a:lnTo>
                    <a:pt x="1259" y="33578"/>
                  </a:lnTo>
                  <a:lnTo>
                    <a:pt x="1157" y="34531"/>
                  </a:lnTo>
                  <a:cubicBezTo>
                    <a:pt x="1157" y="34531"/>
                    <a:pt x="738" y="36260"/>
                    <a:pt x="598" y="36514"/>
                  </a:cubicBezTo>
                  <a:cubicBezTo>
                    <a:pt x="1" y="37201"/>
                    <a:pt x="343" y="38701"/>
                    <a:pt x="280" y="39362"/>
                  </a:cubicBezTo>
                  <a:cubicBezTo>
                    <a:pt x="224" y="39877"/>
                    <a:pt x="2290" y="40819"/>
                    <a:pt x="3516" y="40819"/>
                  </a:cubicBezTo>
                  <a:cubicBezTo>
                    <a:pt x="3955" y="40819"/>
                    <a:pt x="4287" y="40698"/>
                    <a:pt x="4374" y="40392"/>
                  </a:cubicBezTo>
                  <a:cubicBezTo>
                    <a:pt x="4298" y="39489"/>
                    <a:pt x="3154" y="36870"/>
                    <a:pt x="3154" y="36451"/>
                  </a:cubicBezTo>
                  <a:cubicBezTo>
                    <a:pt x="3166" y="36044"/>
                    <a:pt x="3446" y="34747"/>
                    <a:pt x="3383" y="34722"/>
                  </a:cubicBezTo>
                  <a:lnTo>
                    <a:pt x="6307" y="21665"/>
                  </a:lnTo>
                  <a:lnTo>
                    <a:pt x="8709" y="8493"/>
                  </a:lnTo>
                  <a:lnTo>
                    <a:pt x="9726" y="2735"/>
                  </a:lnTo>
                  <a:lnTo>
                    <a:pt x="4488" y="1"/>
                  </a:ln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4821050" y="4846500"/>
              <a:ext cx="106525" cy="393500"/>
            </a:xfrm>
            <a:custGeom>
              <a:rect b="b" l="l" r="r" t="t"/>
              <a:pathLst>
                <a:path extrusionOk="0" h="15740" w="4261">
                  <a:moveTo>
                    <a:pt x="1" y="0"/>
                  </a:moveTo>
                  <a:lnTo>
                    <a:pt x="3243" y="1424"/>
                  </a:lnTo>
                  <a:lnTo>
                    <a:pt x="1082" y="15740"/>
                  </a:lnTo>
                  <a:cubicBezTo>
                    <a:pt x="1082" y="15740"/>
                    <a:pt x="2772" y="8290"/>
                    <a:pt x="3294" y="5798"/>
                  </a:cubicBezTo>
                  <a:cubicBezTo>
                    <a:pt x="3637" y="4284"/>
                    <a:pt x="4260" y="725"/>
                    <a:pt x="4260" y="725"/>
                  </a:cubicBezTo>
                  <a:lnTo>
                    <a:pt x="1" y="0"/>
                  </a:lnTo>
                  <a:close/>
                </a:path>
              </a:pathLst>
            </a:custGeom>
            <a:solidFill>
              <a:srgbClr val="414042">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4990475" y="4859850"/>
              <a:ext cx="100125" cy="416400"/>
            </a:xfrm>
            <a:custGeom>
              <a:rect b="b" l="l" r="r" t="t"/>
              <a:pathLst>
                <a:path extrusionOk="0" h="16656" w="4005">
                  <a:moveTo>
                    <a:pt x="4005" y="0"/>
                  </a:moveTo>
                  <a:cubicBezTo>
                    <a:pt x="3967" y="51"/>
                    <a:pt x="1894" y="368"/>
                    <a:pt x="0" y="382"/>
                  </a:cubicBezTo>
                  <a:lnTo>
                    <a:pt x="3128" y="865"/>
                  </a:lnTo>
                  <a:lnTo>
                    <a:pt x="3408" y="16655"/>
                  </a:lnTo>
                  <a:lnTo>
                    <a:pt x="3560" y="12192"/>
                  </a:lnTo>
                  <a:lnTo>
                    <a:pt x="4005" y="0"/>
                  </a:lnTo>
                  <a:close/>
                </a:path>
              </a:pathLst>
            </a:custGeom>
            <a:solidFill>
              <a:srgbClr val="414042">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4759075" y="5295925"/>
              <a:ext cx="118725" cy="141300"/>
            </a:xfrm>
            <a:custGeom>
              <a:rect b="b" l="l" r="r" t="t"/>
              <a:pathLst>
                <a:path extrusionOk="0" h="5652" w="4749">
                  <a:moveTo>
                    <a:pt x="750" y="0"/>
                  </a:moveTo>
                  <a:cubicBezTo>
                    <a:pt x="750" y="1"/>
                    <a:pt x="1" y="1297"/>
                    <a:pt x="39" y="1970"/>
                  </a:cubicBezTo>
                  <a:cubicBezTo>
                    <a:pt x="39" y="1970"/>
                    <a:pt x="1" y="3674"/>
                    <a:pt x="166" y="4170"/>
                  </a:cubicBezTo>
                  <a:cubicBezTo>
                    <a:pt x="318" y="4666"/>
                    <a:pt x="1552" y="5340"/>
                    <a:pt x="2772" y="5594"/>
                  </a:cubicBezTo>
                  <a:cubicBezTo>
                    <a:pt x="2948" y="5632"/>
                    <a:pt x="3116" y="5652"/>
                    <a:pt x="3273" y="5652"/>
                  </a:cubicBezTo>
                  <a:cubicBezTo>
                    <a:pt x="4219" y="5652"/>
                    <a:pt x="4749" y="4945"/>
                    <a:pt x="3866" y="3331"/>
                  </a:cubicBezTo>
                  <a:lnTo>
                    <a:pt x="3866" y="3331"/>
                  </a:lnTo>
                  <a:cubicBezTo>
                    <a:pt x="3866" y="3331"/>
                    <a:pt x="3667" y="3936"/>
                    <a:pt x="2859" y="3936"/>
                  </a:cubicBezTo>
                  <a:cubicBezTo>
                    <a:pt x="2708" y="3936"/>
                    <a:pt x="2536" y="3915"/>
                    <a:pt x="2340" y="3865"/>
                  </a:cubicBezTo>
                  <a:cubicBezTo>
                    <a:pt x="1081" y="3560"/>
                    <a:pt x="560" y="2403"/>
                    <a:pt x="560" y="2403"/>
                  </a:cubicBezTo>
                  <a:cubicBezTo>
                    <a:pt x="560" y="2403"/>
                    <a:pt x="572" y="1309"/>
                    <a:pt x="547" y="1221"/>
                  </a:cubicBezTo>
                  <a:cubicBezTo>
                    <a:pt x="509" y="1131"/>
                    <a:pt x="750" y="1"/>
                    <a:pt x="7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4771150" y="4437425"/>
              <a:ext cx="360475" cy="516125"/>
            </a:xfrm>
            <a:custGeom>
              <a:rect b="b" l="l" r="r" t="t"/>
              <a:pathLst>
                <a:path extrusionOk="0" h="20645" w="14419">
                  <a:moveTo>
                    <a:pt x="3064" y="0"/>
                  </a:moveTo>
                  <a:cubicBezTo>
                    <a:pt x="3064" y="0"/>
                    <a:pt x="1221" y="3026"/>
                    <a:pt x="878" y="6879"/>
                  </a:cubicBezTo>
                  <a:cubicBezTo>
                    <a:pt x="547" y="10731"/>
                    <a:pt x="1" y="19808"/>
                    <a:pt x="1" y="19808"/>
                  </a:cubicBezTo>
                  <a:cubicBezTo>
                    <a:pt x="1" y="19808"/>
                    <a:pt x="4283" y="20644"/>
                    <a:pt x="8850" y="20644"/>
                  </a:cubicBezTo>
                  <a:cubicBezTo>
                    <a:pt x="10753" y="20644"/>
                    <a:pt x="12706" y="20499"/>
                    <a:pt x="14418" y="20088"/>
                  </a:cubicBezTo>
                  <a:lnTo>
                    <a:pt x="13490" y="4043"/>
                  </a:lnTo>
                  <a:lnTo>
                    <a:pt x="30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4856025" y="3972750"/>
              <a:ext cx="111250" cy="109050"/>
            </a:xfrm>
            <a:custGeom>
              <a:rect b="b" l="l" r="r" t="t"/>
              <a:pathLst>
                <a:path extrusionOk="0" h="4362" w="4450">
                  <a:moveTo>
                    <a:pt x="3192" y="0"/>
                  </a:moveTo>
                  <a:lnTo>
                    <a:pt x="1017" y="254"/>
                  </a:lnTo>
                  <a:lnTo>
                    <a:pt x="0" y="4234"/>
                  </a:lnTo>
                  <a:lnTo>
                    <a:pt x="4438" y="4361"/>
                  </a:lnTo>
                  <a:lnTo>
                    <a:pt x="4450" y="1717"/>
                  </a:lnTo>
                  <a:lnTo>
                    <a:pt x="3192" y="0"/>
                  </a:ln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4966950" y="4015650"/>
              <a:ext cx="325" cy="35625"/>
            </a:xfrm>
            <a:custGeom>
              <a:rect b="b" l="l" r="r" t="t"/>
              <a:pathLst>
                <a:path extrusionOk="0" h="1425" w="13">
                  <a:moveTo>
                    <a:pt x="13" y="1"/>
                  </a:moveTo>
                  <a:lnTo>
                    <a:pt x="1" y="1425"/>
                  </a:lnTo>
                  <a:lnTo>
                    <a:pt x="1" y="1425"/>
                  </a:lnTo>
                  <a:close/>
                </a:path>
              </a:pathLst>
            </a:custGeom>
            <a:solidFill>
              <a:srgbClr val="A05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4886525" y="3997850"/>
              <a:ext cx="80750" cy="53425"/>
            </a:xfrm>
            <a:custGeom>
              <a:rect b="b" l="l" r="r" t="t"/>
              <a:pathLst>
                <a:path extrusionOk="0" h="2137" w="3230">
                  <a:moveTo>
                    <a:pt x="1" y="1"/>
                  </a:moveTo>
                  <a:lnTo>
                    <a:pt x="1" y="1"/>
                  </a:lnTo>
                  <a:cubicBezTo>
                    <a:pt x="26" y="77"/>
                    <a:pt x="192" y="1476"/>
                    <a:pt x="1692" y="1920"/>
                  </a:cubicBezTo>
                  <a:cubicBezTo>
                    <a:pt x="2187" y="2073"/>
                    <a:pt x="2696" y="2137"/>
                    <a:pt x="3065" y="2137"/>
                  </a:cubicBezTo>
                  <a:lnTo>
                    <a:pt x="3218" y="2137"/>
                  </a:lnTo>
                  <a:lnTo>
                    <a:pt x="3230" y="713"/>
                  </a:lnTo>
                  <a:lnTo>
                    <a:pt x="3230" y="713"/>
                  </a:lnTo>
                  <a:cubicBezTo>
                    <a:pt x="3230" y="713"/>
                    <a:pt x="3026" y="751"/>
                    <a:pt x="2696" y="751"/>
                  </a:cubicBezTo>
                  <a:cubicBezTo>
                    <a:pt x="2086" y="751"/>
                    <a:pt x="1031" y="637"/>
                    <a:pt x="1" y="1"/>
                  </a:cubicBezTo>
                  <a:close/>
                </a:path>
              </a:pathLst>
            </a:custGeom>
            <a:solidFill>
              <a:srgbClr val="EA9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4736200" y="4066525"/>
              <a:ext cx="373800" cy="501300"/>
            </a:xfrm>
            <a:custGeom>
              <a:rect b="b" l="l" r="r" t="t"/>
              <a:pathLst>
                <a:path extrusionOk="0" h="20052" w="14952">
                  <a:moveTo>
                    <a:pt x="4781" y="0"/>
                  </a:moveTo>
                  <a:cubicBezTo>
                    <a:pt x="4781" y="0"/>
                    <a:pt x="1182" y="1348"/>
                    <a:pt x="712" y="1868"/>
                  </a:cubicBezTo>
                  <a:cubicBezTo>
                    <a:pt x="0" y="2416"/>
                    <a:pt x="2569" y="5708"/>
                    <a:pt x="2569" y="5708"/>
                  </a:cubicBezTo>
                  <a:cubicBezTo>
                    <a:pt x="2569" y="5708"/>
                    <a:pt x="2848" y="6217"/>
                    <a:pt x="3547" y="7552"/>
                  </a:cubicBezTo>
                  <a:cubicBezTo>
                    <a:pt x="4399" y="9166"/>
                    <a:pt x="5200" y="12319"/>
                    <a:pt x="4171" y="13578"/>
                  </a:cubicBezTo>
                  <a:cubicBezTo>
                    <a:pt x="3128" y="14836"/>
                    <a:pt x="1704" y="17761"/>
                    <a:pt x="1704" y="17761"/>
                  </a:cubicBezTo>
                  <a:cubicBezTo>
                    <a:pt x="1704" y="17761"/>
                    <a:pt x="3064" y="18587"/>
                    <a:pt x="5289" y="19261"/>
                  </a:cubicBezTo>
                  <a:cubicBezTo>
                    <a:pt x="5950" y="19464"/>
                    <a:pt x="6688" y="19642"/>
                    <a:pt x="7488" y="19783"/>
                  </a:cubicBezTo>
                  <a:cubicBezTo>
                    <a:pt x="7641" y="19808"/>
                    <a:pt x="7781" y="19833"/>
                    <a:pt x="7934" y="19859"/>
                  </a:cubicBezTo>
                  <a:cubicBezTo>
                    <a:pt x="8699" y="19998"/>
                    <a:pt x="9407" y="20051"/>
                    <a:pt x="10041" y="20051"/>
                  </a:cubicBezTo>
                  <a:cubicBezTo>
                    <a:pt x="11544" y="20051"/>
                    <a:pt x="12634" y="19752"/>
                    <a:pt x="13108" y="19591"/>
                  </a:cubicBezTo>
                  <a:cubicBezTo>
                    <a:pt x="13286" y="19528"/>
                    <a:pt x="13375" y="19490"/>
                    <a:pt x="13375" y="19490"/>
                  </a:cubicBezTo>
                  <a:cubicBezTo>
                    <a:pt x="13616" y="18587"/>
                    <a:pt x="13591" y="17150"/>
                    <a:pt x="13502" y="15701"/>
                  </a:cubicBezTo>
                  <a:cubicBezTo>
                    <a:pt x="13413" y="13858"/>
                    <a:pt x="13223" y="11963"/>
                    <a:pt x="13387" y="11112"/>
                  </a:cubicBezTo>
                  <a:cubicBezTo>
                    <a:pt x="13680" y="9598"/>
                    <a:pt x="14952" y="7984"/>
                    <a:pt x="14545" y="5861"/>
                  </a:cubicBezTo>
                  <a:cubicBezTo>
                    <a:pt x="14265" y="4323"/>
                    <a:pt x="12434" y="1589"/>
                    <a:pt x="12434" y="1589"/>
                  </a:cubicBezTo>
                  <a:cubicBezTo>
                    <a:pt x="11430" y="801"/>
                    <a:pt x="9904" y="229"/>
                    <a:pt x="9904" y="229"/>
                  </a:cubicBezTo>
                  <a:lnTo>
                    <a:pt x="9904" y="229"/>
                  </a:lnTo>
                  <a:cubicBezTo>
                    <a:pt x="9904" y="229"/>
                    <a:pt x="9943" y="1640"/>
                    <a:pt x="10121" y="2504"/>
                  </a:cubicBezTo>
                  <a:cubicBezTo>
                    <a:pt x="10224" y="3015"/>
                    <a:pt x="9638" y="3324"/>
                    <a:pt x="8922" y="3324"/>
                  </a:cubicBezTo>
                  <a:cubicBezTo>
                    <a:pt x="8408" y="3324"/>
                    <a:pt x="7827" y="3165"/>
                    <a:pt x="7387" y="2809"/>
                  </a:cubicBezTo>
                  <a:cubicBezTo>
                    <a:pt x="6052" y="1704"/>
                    <a:pt x="4781" y="0"/>
                    <a:pt x="4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4967900" y="4061100"/>
              <a:ext cx="186900" cy="821650"/>
            </a:xfrm>
            <a:custGeom>
              <a:rect b="b" l="l" r="r" t="t"/>
              <a:pathLst>
                <a:path extrusionOk="0" h="32866" w="7476">
                  <a:moveTo>
                    <a:pt x="0" y="0"/>
                  </a:moveTo>
                  <a:lnTo>
                    <a:pt x="0" y="0"/>
                  </a:lnTo>
                  <a:cubicBezTo>
                    <a:pt x="64" y="166"/>
                    <a:pt x="2009" y="5150"/>
                    <a:pt x="2404" y="7693"/>
                  </a:cubicBezTo>
                  <a:cubicBezTo>
                    <a:pt x="2492" y="8328"/>
                    <a:pt x="2505" y="9473"/>
                    <a:pt x="2480" y="10846"/>
                  </a:cubicBezTo>
                  <a:cubicBezTo>
                    <a:pt x="2365" y="15053"/>
                    <a:pt x="3751" y="32866"/>
                    <a:pt x="3751" y="32866"/>
                  </a:cubicBezTo>
                  <a:lnTo>
                    <a:pt x="7476" y="31785"/>
                  </a:lnTo>
                  <a:cubicBezTo>
                    <a:pt x="7476" y="31785"/>
                    <a:pt x="4348" y="10185"/>
                    <a:pt x="4679" y="9993"/>
                  </a:cubicBezTo>
                  <a:cubicBezTo>
                    <a:pt x="5023" y="9803"/>
                    <a:pt x="5772" y="7146"/>
                    <a:pt x="5607" y="6218"/>
                  </a:cubicBezTo>
                  <a:cubicBezTo>
                    <a:pt x="5442" y="5289"/>
                    <a:pt x="3395" y="1921"/>
                    <a:pt x="3001" y="1552"/>
                  </a:cubicBezTo>
                  <a:cubicBezTo>
                    <a:pt x="2607" y="1196"/>
                    <a:pt x="0"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4967900" y="4061100"/>
              <a:ext cx="80750" cy="276550"/>
            </a:xfrm>
            <a:custGeom>
              <a:rect b="b" l="l" r="r" t="t"/>
              <a:pathLst>
                <a:path extrusionOk="0" h="11062" w="3230">
                  <a:moveTo>
                    <a:pt x="0" y="0"/>
                  </a:moveTo>
                  <a:cubicBezTo>
                    <a:pt x="64" y="166"/>
                    <a:pt x="2009" y="5150"/>
                    <a:pt x="2404" y="7693"/>
                  </a:cubicBezTo>
                  <a:cubicBezTo>
                    <a:pt x="2492" y="8328"/>
                    <a:pt x="2505" y="9473"/>
                    <a:pt x="2480" y="10846"/>
                  </a:cubicBezTo>
                  <a:lnTo>
                    <a:pt x="2543" y="11061"/>
                  </a:lnTo>
                  <a:lnTo>
                    <a:pt x="3229" y="3433"/>
                  </a:lnTo>
                  <a:lnTo>
                    <a:pt x="1704" y="2797"/>
                  </a:lnTo>
                  <a:lnTo>
                    <a:pt x="2353" y="2035"/>
                  </a:lnTo>
                  <a:lnTo>
                    <a:pt x="0" y="0"/>
                  </a:ln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4716800" y="4053175"/>
              <a:ext cx="274325" cy="829575"/>
            </a:xfrm>
            <a:custGeom>
              <a:rect b="b" l="l" r="r" t="t"/>
              <a:pathLst>
                <a:path extrusionOk="0" h="33183" w="10973">
                  <a:moveTo>
                    <a:pt x="5823" y="0"/>
                  </a:moveTo>
                  <a:cubicBezTo>
                    <a:pt x="5823" y="0"/>
                    <a:pt x="1361" y="1348"/>
                    <a:pt x="827" y="3292"/>
                  </a:cubicBezTo>
                  <a:cubicBezTo>
                    <a:pt x="0" y="4716"/>
                    <a:pt x="1005" y="9281"/>
                    <a:pt x="1704" y="12231"/>
                  </a:cubicBezTo>
                  <a:cubicBezTo>
                    <a:pt x="1958" y="13285"/>
                    <a:pt x="2175" y="14138"/>
                    <a:pt x="2251" y="14545"/>
                  </a:cubicBezTo>
                  <a:cubicBezTo>
                    <a:pt x="2531" y="16108"/>
                    <a:pt x="1056" y="32267"/>
                    <a:pt x="1056" y="32267"/>
                  </a:cubicBezTo>
                  <a:lnTo>
                    <a:pt x="9625" y="33183"/>
                  </a:lnTo>
                  <a:cubicBezTo>
                    <a:pt x="9625" y="33183"/>
                    <a:pt x="10973" y="16096"/>
                    <a:pt x="10298" y="11951"/>
                  </a:cubicBezTo>
                  <a:cubicBezTo>
                    <a:pt x="10019" y="10247"/>
                    <a:pt x="9778" y="8773"/>
                    <a:pt x="9637" y="8022"/>
                  </a:cubicBezTo>
                  <a:cubicBezTo>
                    <a:pt x="9154" y="5454"/>
                    <a:pt x="5823" y="0"/>
                    <a:pt x="58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4743200" y="4859850"/>
              <a:ext cx="32425" cy="3500"/>
            </a:xfrm>
            <a:custGeom>
              <a:rect b="b" l="l" r="r" t="t"/>
              <a:pathLst>
                <a:path extrusionOk="0" h="140" w="1297">
                  <a:moveTo>
                    <a:pt x="0" y="0"/>
                  </a:moveTo>
                  <a:lnTo>
                    <a:pt x="1297" y="140"/>
                  </a:lnTo>
                  <a:lnTo>
                    <a:pt x="1297" y="140"/>
                  </a:lnTo>
                  <a:close/>
                </a:path>
              </a:pathLst>
            </a:custGeom>
            <a:solidFill>
              <a:srgbClr val="EC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4775600" y="4863325"/>
              <a:ext cx="144650" cy="15275"/>
            </a:xfrm>
            <a:custGeom>
              <a:rect b="b" l="l" r="r" t="t"/>
              <a:pathLst>
                <a:path extrusionOk="0" h="611" w="5786">
                  <a:moveTo>
                    <a:pt x="1" y="1"/>
                  </a:moveTo>
                  <a:lnTo>
                    <a:pt x="1" y="1"/>
                  </a:lnTo>
                  <a:lnTo>
                    <a:pt x="5785" y="611"/>
                  </a:lnTo>
                  <a:lnTo>
                    <a:pt x="5785" y="611"/>
                  </a:lnTo>
                  <a:close/>
                </a:path>
              </a:pathLst>
            </a:custGeom>
            <a:solidFill>
              <a:srgbClr val="0252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4743200" y="4312825"/>
              <a:ext cx="177050" cy="565775"/>
            </a:xfrm>
            <a:custGeom>
              <a:rect b="b" l="l" r="r" t="t"/>
              <a:pathLst>
                <a:path extrusionOk="0" h="22631" w="7082">
                  <a:moveTo>
                    <a:pt x="2721" y="1"/>
                  </a:moveTo>
                  <a:lnTo>
                    <a:pt x="2721" y="14"/>
                  </a:lnTo>
                  <a:cubicBezTo>
                    <a:pt x="2199" y="2913"/>
                    <a:pt x="2072" y="6294"/>
                    <a:pt x="2072" y="8875"/>
                  </a:cubicBezTo>
                  <a:lnTo>
                    <a:pt x="2072" y="9168"/>
                  </a:lnTo>
                  <a:lnTo>
                    <a:pt x="2950" y="9205"/>
                  </a:lnTo>
                  <a:cubicBezTo>
                    <a:pt x="3051" y="4323"/>
                    <a:pt x="2721" y="1"/>
                    <a:pt x="2721" y="1"/>
                  </a:cubicBezTo>
                  <a:close/>
                  <a:moveTo>
                    <a:pt x="419" y="16974"/>
                  </a:moveTo>
                  <a:cubicBezTo>
                    <a:pt x="204" y="19529"/>
                    <a:pt x="26" y="21538"/>
                    <a:pt x="0" y="21843"/>
                  </a:cubicBezTo>
                  <a:lnTo>
                    <a:pt x="0" y="21881"/>
                  </a:lnTo>
                  <a:lnTo>
                    <a:pt x="1297" y="22021"/>
                  </a:lnTo>
                  <a:lnTo>
                    <a:pt x="7081" y="22631"/>
                  </a:lnTo>
                  <a:cubicBezTo>
                    <a:pt x="5072" y="21538"/>
                    <a:pt x="3445" y="21220"/>
                    <a:pt x="2924" y="17698"/>
                  </a:cubicBezTo>
                  <a:cubicBezTo>
                    <a:pt x="2733" y="17660"/>
                    <a:pt x="2543" y="17520"/>
                    <a:pt x="2441" y="17291"/>
                  </a:cubicBezTo>
                  <a:lnTo>
                    <a:pt x="2416" y="17291"/>
                  </a:lnTo>
                  <a:cubicBezTo>
                    <a:pt x="2263" y="17291"/>
                    <a:pt x="979" y="17279"/>
                    <a:pt x="546" y="16974"/>
                  </a:cubicBez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4838225" y="4053175"/>
              <a:ext cx="136050" cy="298775"/>
            </a:xfrm>
            <a:custGeom>
              <a:rect b="b" l="l" r="r" t="t"/>
              <a:pathLst>
                <a:path extrusionOk="0" h="11951" w="5442">
                  <a:moveTo>
                    <a:pt x="966" y="0"/>
                  </a:moveTo>
                  <a:lnTo>
                    <a:pt x="0" y="1983"/>
                  </a:lnTo>
                  <a:lnTo>
                    <a:pt x="1997" y="2873"/>
                  </a:lnTo>
                  <a:lnTo>
                    <a:pt x="712" y="4233"/>
                  </a:lnTo>
                  <a:lnTo>
                    <a:pt x="5441" y="11951"/>
                  </a:lnTo>
                  <a:cubicBezTo>
                    <a:pt x="5162" y="10247"/>
                    <a:pt x="4921" y="8773"/>
                    <a:pt x="4780" y="8022"/>
                  </a:cubicBezTo>
                  <a:cubicBezTo>
                    <a:pt x="4297" y="5454"/>
                    <a:pt x="966" y="0"/>
                    <a:pt x="966" y="0"/>
                  </a:cubicBez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4672625" y="4541675"/>
              <a:ext cx="254600" cy="202500"/>
            </a:xfrm>
            <a:custGeom>
              <a:rect b="b" l="l" r="r" t="t"/>
              <a:pathLst>
                <a:path extrusionOk="0" h="8100" w="10184">
                  <a:moveTo>
                    <a:pt x="331" y="0"/>
                  </a:moveTo>
                  <a:lnTo>
                    <a:pt x="1" y="7679"/>
                  </a:lnTo>
                  <a:lnTo>
                    <a:pt x="9853" y="8100"/>
                  </a:lnTo>
                  <a:lnTo>
                    <a:pt x="10184" y="421"/>
                  </a:lnTo>
                  <a:lnTo>
                    <a:pt x="3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4850625" y="4606850"/>
              <a:ext cx="55000" cy="55325"/>
            </a:xfrm>
            <a:custGeom>
              <a:rect b="b" l="l" r="r" t="t"/>
              <a:pathLst>
                <a:path extrusionOk="0" h="2213" w="2200">
                  <a:moveTo>
                    <a:pt x="1094" y="0"/>
                  </a:moveTo>
                  <a:cubicBezTo>
                    <a:pt x="484" y="0"/>
                    <a:pt x="0" y="496"/>
                    <a:pt x="0" y="1106"/>
                  </a:cubicBezTo>
                  <a:cubicBezTo>
                    <a:pt x="0" y="1716"/>
                    <a:pt x="484" y="2212"/>
                    <a:pt x="1094" y="2212"/>
                  </a:cubicBezTo>
                  <a:cubicBezTo>
                    <a:pt x="1704" y="2212"/>
                    <a:pt x="2199" y="1716"/>
                    <a:pt x="2199" y="1106"/>
                  </a:cubicBezTo>
                  <a:cubicBezTo>
                    <a:pt x="2199" y="496"/>
                    <a:pt x="1704" y="0"/>
                    <a:pt x="10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4730475" y="4641800"/>
              <a:ext cx="108400" cy="114100"/>
            </a:xfrm>
            <a:custGeom>
              <a:rect b="b" l="l" r="r" t="t"/>
              <a:pathLst>
                <a:path extrusionOk="0" h="4564" w="4336">
                  <a:moveTo>
                    <a:pt x="2072" y="1"/>
                  </a:moveTo>
                  <a:cubicBezTo>
                    <a:pt x="1984" y="52"/>
                    <a:pt x="140" y="293"/>
                    <a:pt x="140" y="293"/>
                  </a:cubicBezTo>
                  <a:cubicBezTo>
                    <a:pt x="1" y="1818"/>
                    <a:pt x="255" y="3064"/>
                    <a:pt x="979" y="3751"/>
                  </a:cubicBezTo>
                  <a:cubicBezTo>
                    <a:pt x="1289" y="4121"/>
                    <a:pt x="2749" y="4132"/>
                    <a:pt x="2932" y="4132"/>
                  </a:cubicBezTo>
                  <a:cubicBezTo>
                    <a:pt x="2944" y="4132"/>
                    <a:pt x="2950" y="4132"/>
                    <a:pt x="2950" y="4132"/>
                  </a:cubicBezTo>
                  <a:cubicBezTo>
                    <a:pt x="3076" y="4422"/>
                    <a:pt x="3354" y="4564"/>
                    <a:pt x="3576" y="4564"/>
                  </a:cubicBezTo>
                  <a:cubicBezTo>
                    <a:pt x="3734" y="4564"/>
                    <a:pt x="3864" y="4492"/>
                    <a:pt x="3891" y="4349"/>
                  </a:cubicBezTo>
                  <a:cubicBezTo>
                    <a:pt x="3954" y="4005"/>
                    <a:pt x="3052" y="1501"/>
                    <a:pt x="3052" y="1501"/>
                  </a:cubicBezTo>
                  <a:lnTo>
                    <a:pt x="3052" y="1501"/>
                  </a:lnTo>
                  <a:cubicBezTo>
                    <a:pt x="3341" y="1615"/>
                    <a:pt x="3687" y="1708"/>
                    <a:pt x="3946" y="1708"/>
                  </a:cubicBezTo>
                  <a:cubicBezTo>
                    <a:pt x="4175" y="1708"/>
                    <a:pt x="4335" y="1635"/>
                    <a:pt x="4323" y="1437"/>
                  </a:cubicBezTo>
                  <a:cubicBezTo>
                    <a:pt x="4285" y="1055"/>
                    <a:pt x="2378" y="115"/>
                    <a:pt x="2072" y="1"/>
                  </a:cubicBez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4696800" y="4129000"/>
              <a:ext cx="134150" cy="523450"/>
            </a:xfrm>
            <a:custGeom>
              <a:rect b="b" l="l" r="r" t="t"/>
              <a:pathLst>
                <a:path extrusionOk="0" h="20938" w="5366">
                  <a:moveTo>
                    <a:pt x="2288" y="1"/>
                  </a:moveTo>
                  <a:cubicBezTo>
                    <a:pt x="1442" y="1"/>
                    <a:pt x="1436" y="1391"/>
                    <a:pt x="1436" y="1391"/>
                  </a:cubicBezTo>
                  <a:cubicBezTo>
                    <a:pt x="1436" y="1391"/>
                    <a:pt x="0" y="10469"/>
                    <a:pt x="1424" y="20869"/>
                  </a:cubicBezTo>
                  <a:cubicBezTo>
                    <a:pt x="1424" y="20869"/>
                    <a:pt x="1674" y="20937"/>
                    <a:pt x="2049" y="20937"/>
                  </a:cubicBezTo>
                  <a:cubicBezTo>
                    <a:pt x="2449" y="20937"/>
                    <a:pt x="2990" y="20859"/>
                    <a:pt x="3521" y="20538"/>
                  </a:cubicBezTo>
                  <a:cubicBezTo>
                    <a:pt x="3521" y="20538"/>
                    <a:pt x="3280" y="10837"/>
                    <a:pt x="4971" y="5256"/>
                  </a:cubicBezTo>
                  <a:cubicBezTo>
                    <a:pt x="5365" y="4061"/>
                    <a:pt x="5047" y="2587"/>
                    <a:pt x="4628" y="1773"/>
                  </a:cubicBezTo>
                  <a:cubicBezTo>
                    <a:pt x="3491" y="432"/>
                    <a:pt x="2759" y="1"/>
                    <a:pt x="2288" y="1"/>
                  </a:cubicBez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4680900" y="4114200"/>
              <a:ext cx="148775" cy="538100"/>
            </a:xfrm>
            <a:custGeom>
              <a:rect b="b" l="l" r="r" t="t"/>
              <a:pathLst>
                <a:path extrusionOk="0" h="21524" w="5951">
                  <a:moveTo>
                    <a:pt x="3262" y="0"/>
                  </a:moveTo>
                  <a:cubicBezTo>
                    <a:pt x="2387" y="0"/>
                    <a:pt x="2047" y="1068"/>
                    <a:pt x="2047" y="1068"/>
                  </a:cubicBezTo>
                  <a:cubicBezTo>
                    <a:pt x="2047" y="1068"/>
                    <a:pt x="0" y="11124"/>
                    <a:pt x="1436" y="21524"/>
                  </a:cubicBezTo>
                  <a:cubicBezTo>
                    <a:pt x="1436" y="21524"/>
                    <a:pt x="1448" y="21524"/>
                    <a:pt x="1470" y="21524"/>
                  </a:cubicBezTo>
                  <a:cubicBezTo>
                    <a:pt x="1668" y="21524"/>
                    <a:pt x="2722" y="21513"/>
                    <a:pt x="3662" y="21295"/>
                  </a:cubicBezTo>
                  <a:cubicBezTo>
                    <a:pt x="4043" y="21219"/>
                    <a:pt x="4399" y="21092"/>
                    <a:pt x="4666" y="20927"/>
                  </a:cubicBezTo>
                  <a:cubicBezTo>
                    <a:pt x="4666" y="20927"/>
                    <a:pt x="4055" y="11226"/>
                    <a:pt x="5759" y="5645"/>
                  </a:cubicBezTo>
                  <a:cubicBezTo>
                    <a:pt x="5937" y="5086"/>
                    <a:pt x="5950" y="4297"/>
                    <a:pt x="5861" y="3535"/>
                  </a:cubicBezTo>
                  <a:cubicBezTo>
                    <a:pt x="5759" y="2682"/>
                    <a:pt x="5543" y="1856"/>
                    <a:pt x="5315" y="1436"/>
                  </a:cubicBezTo>
                  <a:cubicBezTo>
                    <a:pt x="4433" y="347"/>
                    <a:pt x="3761" y="0"/>
                    <a:pt x="32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4824875" y="4202550"/>
              <a:ext cx="7325" cy="52775"/>
            </a:xfrm>
            <a:custGeom>
              <a:rect b="b" l="l" r="r" t="t"/>
              <a:pathLst>
                <a:path extrusionOk="0" h="2111" w="293">
                  <a:moveTo>
                    <a:pt x="102" y="1"/>
                  </a:moveTo>
                  <a:lnTo>
                    <a:pt x="102" y="1"/>
                  </a:lnTo>
                  <a:cubicBezTo>
                    <a:pt x="191" y="763"/>
                    <a:pt x="178" y="1552"/>
                    <a:pt x="0" y="2111"/>
                  </a:cubicBezTo>
                  <a:cubicBezTo>
                    <a:pt x="293" y="1196"/>
                    <a:pt x="293" y="598"/>
                    <a:pt x="102" y="1"/>
                  </a:cubicBezTo>
                  <a:close/>
                </a:path>
              </a:pathLst>
            </a:custGeom>
            <a:solidFill>
              <a:srgbClr val="EC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4770825" y="4188575"/>
              <a:ext cx="58850" cy="458000"/>
            </a:xfrm>
            <a:custGeom>
              <a:rect b="b" l="l" r="r" t="t"/>
              <a:pathLst>
                <a:path extrusionOk="0" h="18320" w="2354">
                  <a:moveTo>
                    <a:pt x="2023" y="0"/>
                  </a:moveTo>
                  <a:cubicBezTo>
                    <a:pt x="1946" y="2250"/>
                    <a:pt x="1412" y="2289"/>
                    <a:pt x="1170" y="3547"/>
                  </a:cubicBezTo>
                  <a:cubicBezTo>
                    <a:pt x="433" y="7361"/>
                    <a:pt x="1" y="8480"/>
                    <a:pt x="65" y="18320"/>
                  </a:cubicBezTo>
                  <a:cubicBezTo>
                    <a:pt x="446" y="18244"/>
                    <a:pt x="802" y="18117"/>
                    <a:pt x="1069" y="17952"/>
                  </a:cubicBezTo>
                  <a:cubicBezTo>
                    <a:pt x="1069" y="17952"/>
                    <a:pt x="967" y="16235"/>
                    <a:pt x="967" y="13845"/>
                  </a:cubicBezTo>
                  <a:cubicBezTo>
                    <a:pt x="967" y="10527"/>
                    <a:pt x="1170" y="5899"/>
                    <a:pt x="2162" y="2670"/>
                  </a:cubicBezTo>
                  <a:cubicBezTo>
                    <a:pt x="2340" y="2111"/>
                    <a:pt x="2353" y="1322"/>
                    <a:pt x="2264" y="560"/>
                  </a:cubicBezTo>
                  <a:cubicBezTo>
                    <a:pt x="2201" y="368"/>
                    <a:pt x="2111" y="190"/>
                    <a:pt x="2023" y="0"/>
                  </a:cubicBez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4863000" y="4619225"/>
              <a:ext cx="30225" cy="30225"/>
            </a:xfrm>
            <a:custGeom>
              <a:rect b="b" l="l" r="r" t="t"/>
              <a:pathLst>
                <a:path extrusionOk="0" h="1209" w="1209">
                  <a:moveTo>
                    <a:pt x="433" y="1"/>
                  </a:moveTo>
                  <a:lnTo>
                    <a:pt x="408" y="407"/>
                  </a:lnTo>
                  <a:lnTo>
                    <a:pt x="14" y="382"/>
                  </a:lnTo>
                  <a:lnTo>
                    <a:pt x="1" y="777"/>
                  </a:lnTo>
                  <a:lnTo>
                    <a:pt x="395" y="802"/>
                  </a:lnTo>
                  <a:lnTo>
                    <a:pt x="382" y="1196"/>
                  </a:lnTo>
                  <a:lnTo>
                    <a:pt x="777" y="1209"/>
                  </a:lnTo>
                  <a:lnTo>
                    <a:pt x="789" y="814"/>
                  </a:lnTo>
                  <a:lnTo>
                    <a:pt x="1184" y="827"/>
                  </a:lnTo>
                  <a:lnTo>
                    <a:pt x="1209" y="433"/>
                  </a:lnTo>
                  <a:lnTo>
                    <a:pt x="814" y="421"/>
                  </a:lnTo>
                  <a:lnTo>
                    <a:pt x="828" y="26"/>
                  </a:lnTo>
                  <a:lnTo>
                    <a:pt x="4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4831225" y="3774425"/>
              <a:ext cx="196150" cy="260950"/>
            </a:xfrm>
            <a:custGeom>
              <a:rect b="b" l="l" r="r" t="t"/>
              <a:pathLst>
                <a:path extrusionOk="0" h="10438" w="7846">
                  <a:moveTo>
                    <a:pt x="3526" y="0"/>
                  </a:moveTo>
                  <a:cubicBezTo>
                    <a:pt x="3411" y="0"/>
                    <a:pt x="3295" y="8"/>
                    <a:pt x="3179" y="25"/>
                  </a:cubicBezTo>
                  <a:cubicBezTo>
                    <a:pt x="1246" y="305"/>
                    <a:pt x="0" y="2848"/>
                    <a:pt x="420" y="5721"/>
                  </a:cubicBezTo>
                  <a:cubicBezTo>
                    <a:pt x="803" y="8422"/>
                    <a:pt x="2511" y="10438"/>
                    <a:pt x="4319" y="10438"/>
                  </a:cubicBezTo>
                  <a:cubicBezTo>
                    <a:pt x="4435" y="10438"/>
                    <a:pt x="4551" y="10430"/>
                    <a:pt x="4667" y="10413"/>
                  </a:cubicBezTo>
                  <a:cubicBezTo>
                    <a:pt x="6611" y="10145"/>
                    <a:pt x="7845" y="7590"/>
                    <a:pt x="7425" y="4717"/>
                  </a:cubicBezTo>
                  <a:cubicBezTo>
                    <a:pt x="7043" y="2016"/>
                    <a:pt x="5335" y="0"/>
                    <a:pt x="3526" y="0"/>
                  </a:cubicBezTo>
                  <a:close/>
                </a:path>
              </a:pathLst>
            </a:custGeom>
            <a:solidFill>
              <a:srgbClr val="F4B7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4998725" y="3936250"/>
              <a:ext cx="16575" cy="5950"/>
            </a:xfrm>
            <a:custGeom>
              <a:rect b="b" l="l" r="r" t="t"/>
              <a:pathLst>
                <a:path extrusionOk="0" h="238" w="663">
                  <a:moveTo>
                    <a:pt x="449" y="1"/>
                  </a:moveTo>
                  <a:cubicBezTo>
                    <a:pt x="408" y="1"/>
                    <a:pt x="364" y="4"/>
                    <a:pt x="318" y="11"/>
                  </a:cubicBezTo>
                  <a:cubicBezTo>
                    <a:pt x="140" y="36"/>
                    <a:pt x="1" y="112"/>
                    <a:pt x="13" y="163"/>
                  </a:cubicBezTo>
                  <a:cubicBezTo>
                    <a:pt x="13" y="211"/>
                    <a:pt x="97" y="237"/>
                    <a:pt x="213" y="237"/>
                  </a:cubicBezTo>
                  <a:cubicBezTo>
                    <a:pt x="254" y="237"/>
                    <a:pt x="298" y="234"/>
                    <a:pt x="344" y="227"/>
                  </a:cubicBezTo>
                  <a:cubicBezTo>
                    <a:pt x="522" y="202"/>
                    <a:pt x="662" y="126"/>
                    <a:pt x="649" y="75"/>
                  </a:cubicBezTo>
                  <a:cubicBezTo>
                    <a:pt x="649" y="27"/>
                    <a:pt x="565" y="1"/>
                    <a:pt x="449" y="1"/>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4998100" y="3947400"/>
              <a:ext cx="16550" cy="5900"/>
            </a:xfrm>
            <a:custGeom>
              <a:rect b="b" l="l" r="r" t="t"/>
              <a:pathLst>
                <a:path extrusionOk="0" h="236" w="662">
                  <a:moveTo>
                    <a:pt x="212" y="0"/>
                  </a:moveTo>
                  <a:cubicBezTo>
                    <a:pt x="96" y="0"/>
                    <a:pt x="10" y="27"/>
                    <a:pt x="1" y="73"/>
                  </a:cubicBezTo>
                  <a:cubicBezTo>
                    <a:pt x="1" y="137"/>
                    <a:pt x="140" y="200"/>
                    <a:pt x="318" y="226"/>
                  </a:cubicBezTo>
                  <a:cubicBezTo>
                    <a:pt x="364" y="232"/>
                    <a:pt x="408" y="236"/>
                    <a:pt x="449" y="236"/>
                  </a:cubicBezTo>
                  <a:cubicBezTo>
                    <a:pt x="565" y="236"/>
                    <a:pt x="648" y="210"/>
                    <a:pt x="648" y="163"/>
                  </a:cubicBezTo>
                  <a:cubicBezTo>
                    <a:pt x="662" y="99"/>
                    <a:pt x="521" y="36"/>
                    <a:pt x="343" y="10"/>
                  </a:cubicBezTo>
                  <a:cubicBezTo>
                    <a:pt x="297" y="4"/>
                    <a:pt x="253" y="0"/>
                    <a:pt x="212" y="0"/>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4868100" y="3948350"/>
              <a:ext cx="16875" cy="5925"/>
            </a:xfrm>
            <a:custGeom>
              <a:rect b="b" l="l" r="r" t="t"/>
              <a:pathLst>
                <a:path extrusionOk="0" h="237" w="675">
                  <a:moveTo>
                    <a:pt x="449" y="0"/>
                  </a:moveTo>
                  <a:cubicBezTo>
                    <a:pt x="409" y="0"/>
                    <a:pt x="364" y="3"/>
                    <a:pt x="318" y="10"/>
                  </a:cubicBezTo>
                  <a:cubicBezTo>
                    <a:pt x="140" y="35"/>
                    <a:pt x="0" y="112"/>
                    <a:pt x="13" y="162"/>
                  </a:cubicBezTo>
                  <a:cubicBezTo>
                    <a:pt x="22" y="210"/>
                    <a:pt x="109" y="236"/>
                    <a:pt x="225" y="236"/>
                  </a:cubicBezTo>
                  <a:cubicBezTo>
                    <a:pt x="266" y="236"/>
                    <a:pt x="310" y="233"/>
                    <a:pt x="356" y="226"/>
                  </a:cubicBezTo>
                  <a:cubicBezTo>
                    <a:pt x="534" y="201"/>
                    <a:pt x="674" y="125"/>
                    <a:pt x="661" y="74"/>
                  </a:cubicBezTo>
                  <a:cubicBezTo>
                    <a:pt x="652" y="26"/>
                    <a:pt x="566" y="0"/>
                    <a:pt x="449" y="0"/>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4868725" y="3937225"/>
              <a:ext cx="16875" cy="5900"/>
            </a:xfrm>
            <a:custGeom>
              <a:rect b="b" l="l" r="r" t="t"/>
              <a:pathLst>
                <a:path extrusionOk="0" h="236" w="675">
                  <a:moveTo>
                    <a:pt x="225" y="1"/>
                  </a:moveTo>
                  <a:cubicBezTo>
                    <a:pt x="109" y="1"/>
                    <a:pt x="23" y="27"/>
                    <a:pt x="14" y="73"/>
                  </a:cubicBezTo>
                  <a:cubicBezTo>
                    <a:pt x="1" y="138"/>
                    <a:pt x="141" y="201"/>
                    <a:pt x="319" y="226"/>
                  </a:cubicBezTo>
                  <a:cubicBezTo>
                    <a:pt x="368" y="233"/>
                    <a:pt x="414" y="236"/>
                    <a:pt x="455" y="236"/>
                  </a:cubicBezTo>
                  <a:cubicBezTo>
                    <a:pt x="573" y="236"/>
                    <a:pt x="653" y="210"/>
                    <a:pt x="662" y="163"/>
                  </a:cubicBezTo>
                  <a:cubicBezTo>
                    <a:pt x="675" y="99"/>
                    <a:pt x="535" y="36"/>
                    <a:pt x="357" y="10"/>
                  </a:cubicBezTo>
                  <a:cubicBezTo>
                    <a:pt x="310" y="4"/>
                    <a:pt x="266" y="1"/>
                    <a:pt x="225" y="1"/>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4936450" y="3911275"/>
              <a:ext cx="23525" cy="53275"/>
            </a:xfrm>
            <a:custGeom>
              <a:rect b="b" l="l" r="r" t="t"/>
              <a:pathLst>
                <a:path extrusionOk="0" h="2131" w="941">
                  <a:moveTo>
                    <a:pt x="631" y="1"/>
                  </a:moveTo>
                  <a:cubicBezTo>
                    <a:pt x="624" y="1"/>
                    <a:pt x="617" y="3"/>
                    <a:pt x="610" y="6"/>
                  </a:cubicBezTo>
                  <a:cubicBezTo>
                    <a:pt x="572" y="18"/>
                    <a:pt x="559" y="57"/>
                    <a:pt x="572" y="82"/>
                  </a:cubicBezTo>
                  <a:cubicBezTo>
                    <a:pt x="572" y="94"/>
                    <a:pt x="763" y="577"/>
                    <a:pt x="801" y="1467"/>
                  </a:cubicBezTo>
                  <a:cubicBezTo>
                    <a:pt x="814" y="1837"/>
                    <a:pt x="712" y="1989"/>
                    <a:pt x="623" y="2015"/>
                  </a:cubicBezTo>
                  <a:cubicBezTo>
                    <a:pt x="616" y="2016"/>
                    <a:pt x="608" y="2017"/>
                    <a:pt x="601" y="2017"/>
                  </a:cubicBezTo>
                  <a:cubicBezTo>
                    <a:pt x="460" y="2017"/>
                    <a:pt x="248" y="1791"/>
                    <a:pt x="127" y="1404"/>
                  </a:cubicBezTo>
                  <a:cubicBezTo>
                    <a:pt x="116" y="1383"/>
                    <a:pt x="89" y="1363"/>
                    <a:pt x="65" y="1363"/>
                  </a:cubicBezTo>
                  <a:cubicBezTo>
                    <a:pt x="60" y="1363"/>
                    <a:pt x="55" y="1364"/>
                    <a:pt x="51" y="1366"/>
                  </a:cubicBezTo>
                  <a:cubicBezTo>
                    <a:pt x="12" y="1379"/>
                    <a:pt x="0" y="1417"/>
                    <a:pt x="0" y="1442"/>
                  </a:cubicBezTo>
                  <a:cubicBezTo>
                    <a:pt x="134" y="1856"/>
                    <a:pt x="372" y="2130"/>
                    <a:pt x="593" y="2130"/>
                  </a:cubicBezTo>
                  <a:cubicBezTo>
                    <a:pt x="603" y="2130"/>
                    <a:pt x="613" y="2130"/>
                    <a:pt x="623" y="2129"/>
                  </a:cubicBezTo>
                  <a:lnTo>
                    <a:pt x="648" y="2129"/>
                  </a:lnTo>
                  <a:cubicBezTo>
                    <a:pt x="737" y="2116"/>
                    <a:pt x="941" y="2015"/>
                    <a:pt x="928" y="1467"/>
                  </a:cubicBezTo>
                  <a:cubicBezTo>
                    <a:pt x="877" y="552"/>
                    <a:pt x="699" y="57"/>
                    <a:pt x="687" y="43"/>
                  </a:cubicBezTo>
                  <a:cubicBezTo>
                    <a:pt x="677" y="15"/>
                    <a:pt x="653" y="1"/>
                    <a:pt x="631" y="1"/>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4913225" y="3966900"/>
              <a:ext cx="61375" cy="20300"/>
            </a:xfrm>
            <a:custGeom>
              <a:rect b="b" l="l" r="r" t="t"/>
              <a:pathLst>
                <a:path extrusionOk="0" h="812" w="2455">
                  <a:moveTo>
                    <a:pt x="2402" y="0"/>
                  </a:moveTo>
                  <a:cubicBezTo>
                    <a:pt x="2385" y="0"/>
                    <a:pt x="2362" y="12"/>
                    <a:pt x="2353" y="31"/>
                  </a:cubicBezTo>
                  <a:cubicBezTo>
                    <a:pt x="2353" y="31"/>
                    <a:pt x="1946" y="641"/>
                    <a:pt x="1221" y="705"/>
                  </a:cubicBezTo>
                  <a:cubicBezTo>
                    <a:pt x="1181" y="708"/>
                    <a:pt x="1143" y="710"/>
                    <a:pt x="1105" y="710"/>
                  </a:cubicBezTo>
                  <a:cubicBezTo>
                    <a:pt x="455" y="710"/>
                    <a:pt x="102" y="222"/>
                    <a:pt x="102" y="222"/>
                  </a:cubicBezTo>
                  <a:cubicBezTo>
                    <a:pt x="87" y="207"/>
                    <a:pt x="72" y="201"/>
                    <a:pt x="57" y="201"/>
                  </a:cubicBezTo>
                  <a:cubicBezTo>
                    <a:pt x="47" y="201"/>
                    <a:pt x="36" y="204"/>
                    <a:pt x="26" y="209"/>
                  </a:cubicBezTo>
                  <a:cubicBezTo>
                    <a:pt x="0" y="222"/>
                    <a:pt x="0" y="260"/>
                    <a:pt x="14" y="285"/>
                  </a:cubicBezTo>
                  <a:cubicBezTo>
                    <a:pt x="25" y="309"/>
                    <a:pt x="402" y="812"/>
                    <a:pt x="1100" y="812"/>
                  </a:cubicBezTo>
                  <a:cubicBezTo>
                    <a:pt x="1139" y="812"/>
                    <a:pt x="1180" y="810"/>
                    <a:pt x="1221" y="807"/>
                  </a:cubicBezTo>
                  <a:cubicBezTo>
                    <a:pt x="1997" y="743"/>
                    <a:pt x="2416" y="107"/>
                    <a:pt x="2441" y="82"/>
                  </a:cubicBezTo>
                  <a:cubicBezTo>
                    <a:pt x="2455" y="56"/>
                    <a:pt x="2441" y="31"/>
                    <a:pt x="2416" y="5"/>
                  </a:cubicBezTo>
                  <a:cubicBezTo>
                    <a:pt x="2413" y="2"/>
                    <a:pt x="2408" y="0"/>
                    <a:pt x="2402" y="0"/>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4874450" y="3869500"/>
              <a:ext cx="49925" cy="25725"/>
            </a:xfrm>
            <a:custGeom>
              <a:rect b="b" l="l" r="r" t="t"/>
              <a:pathLst>
                <a:path extrusionOk="0" h="1029" w="1997">
                  <a:moveTo>
                    <a:pt x="1204" y="1"/>
                  </a:moveTo>
                  <a:cubicBezTo>
                    <a:pt x="1036" y="1"/>
                    <a:pt x="876" y="29"/>
                    <a:pt x="726" y="87"/>
                  </a:cubicBezTo>
                  <a:cubicBezTo>
                    <a:pt x="204" y="291"/>
                    <a:pt x="0" y="990"/>
                    <a:pt x="115" y="1028"/>
                  </a:cubicBezTo>
                  <a:cubicBezTo>
                    <a:pt x="116" y="1028"/>
                    <a:pt x="116" y="1028"/>
                    <a:pt x="116" y="1028"/>
                  </a:cubicBezTo>
                  <a:cubicBezTo>
                    <a:pt x="139" y="1028"/>
                    <a:pt x="539" y="568"/>
                    <a:pt x="890" y="431"/>
                  </a:cubicBezTo>
                  <a:cubicBezTo>
                    <a:pt x="990" y="392"/>
                    <a:pt x="1098" y="372"/>
                    <a:pt x="1213" y="372"/>
                  </a:cubicBezTo>
                  <a:cubicBezTo>
                    <a:pt x="1360" y="372"/>
                    <a:pt x="1520" y="404"/>
                    <a:pt x="1692" y="469"/>
                  </a:cubicBezTo>
                  <a:cubicBezTo>
                    <a:pt x="1718" y="478"/>
                    <a:pt x="1746" y="483"/>
                    <a:pt x="1773" y="483"/>
                  </a:cubicBezTo>
                  <a:cubicBezTo>
                    <a:pt x="1853" y="483"/>
                    <a:pt x="1930" y="443"/>
                    <a:pt x="1958" y="367"/>
                  </a:cubicBezTo>
                  <a:cubicBezTo>
                    <a:pt x="1997" y="278"/>
                    <a:pt x="1946" y="163"/>
                    <a:pt x="1844" y="126"/>
                  </a:cubicBezTo>
                  <a:cubicBezTo>
                    <a:pt x="1622" y="42"/>
                    <a:pt x="1407" y="1"/>
                    <a:pt x="1204"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4966625" y="3871250"/>
              <a:ext cx="47400" cy="22400"/>
            </a:xfrm>
            <a:custGeom>
              <a:rect b="b" l="l" r="r" t="t"/>
              <a:pathLst>
                <a:path extrusionOk="0" h="896" w="1896">
                  <a:moveTo>
                    <a:pt x="817" y="1"/>
                  </a:moveTo>
                  <a:cubicBezTo>
                    <a:pt x="594" y="1"/>
                    <a:pt x="364" y="69"/>
                    <a:pt x="127" y="208"/>
                  </a:cubicBezTo>
                  <a:cubicBezTo>
                    <a:pt x="39" y="259"/>
                    <a:pt x="0" y="373"/>
                    <a:pt x="51" y="463"/>
                  </a:cubicBezTo>
                  <a:cubicBezTo>
                    <a:pt x="85" y="521"/>
                    <a:pt x="146" y="552"/>
                    <a:pt x="209" y="552"/>
                  </a:cubicBezTo>
                  <a:cubicBezTo>
                    <a:pt x="242" y="552"/>
                    <a:pt x="275" y="543"/>
                    <a:pt x="305" y="526"/>
                  </a:cubicBezTo>
                  <a:cubicBezTo>
                    <a:pt x="487" y="426"/>
                    <a:pt x="662" y="372"/>
                    <a:pt x="826" y="372"/>
                  </a:cubicBezTo>
                  <a:cubicBezTo>
                    <a:pt x="892" y="372"/>
                    <a:pt x="956" y="381"/>
                    <a:pt x="1017" y="399"/>
                  </a:cubicBezTo>
                  <a:cubicBezTo>
                    <a:pt x="1356" y="487"/>
                    <a:pt x="1781" y="895"/>
                    <a:pt x="1805" y="895"/>
                  </a:cubicBezTo>
                  <a:cubicBezTo>
                    <a:pt x="1805" y="895"/>
                    <a:pt x="1806" y="895"/>
                    <a:pt x="1806" y="895"/>
                  </a:cubicBezTo>
                  <a:cubicBezTo>
                    <a:pt x="1895" y="844"/>
                    <a:pt x="1615" y="183"/>
                    <a:pt x="1119" y="43"/>
                  </a:cubicBezTo>
                  <a:cubicBezTo>
                    <a:pt x="1020" y="15"/>
                    <a:pt x="919" y="1"/>
                    <a:pt x="817"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4971400" y="3900600"/>
              <a:ext cx="22275" cy="34675"/>
            </a:xfrm>
            <a:custGeom>
              <a:rect b="b" l="l" r="r" t="t"/>
              <a:pathLst>
                <a:path extrusionOk="0" h="1387" w="891">
                  <a:moveTo>
                    <a:pt x="255" y="1"/>
                  </a:moveTo>
                  <a:cubicBezTo>
                    <a:pt x="128" y="13"/>
                    <a:pt x="1" y="306"/>
                    <a:pt x="26" y="699"/>
                  </a:cubicBezTo>
                  <a:cubicBezTo>
                    <a:pt x="51" y="1086"/>
                    <a:pt x="173" y="1386"/>
                    <a:pt x="298" y="1386"/>
                  </a:cubicBezTo>
                  <a:cubicBezTo>
                    <a:pt x="300" y="1386"/>
                    <a:pt x="303" y="1386"/>
                    <a:pt x="306" y="1386"/>
                  </a:cubicBezTo>
                  <a:cubicBezTo>
                    <a:pt x="433" y="1360"/>
                    <a:pt x="521" y="1030"/>
                    <a:pt x="496" y="636"/>
                  </a:cubicBezTo>
                  <a:cubicBezTo>
                    <a:pt x="484" y="433"/>
                    <a:pt x="484" y="306"/>
                    <a:pt x="433" y="179"/>
                  </a:cubicBezTo>
                  <a:cubicBezTo>
                    <a:pt x="776" y="153"/>
                    <a:pt x="891" y="13"/>
                    <a:pt x="891" y="13"/>
                  </a:cubicBezTo>
                  <a:lnTo>
                    <a:pt x="255" y="1"/>
                  </a:ln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4892575" y="3899975"/>
              <a:ext cx="23550" cy="34650"/>
            </a:xfrm>
            <a:custGeom>
              <a:rect b="b" l="l" r="r" t="t"/>
              <a:pathLst>
                <a:path extrusionOk="0" h="1386" w="942">
                  <a:moveTo>
                    <a:pt x="687" y="0"/>
                  </a:moveTo>
                  <a:lnTo>
                    <a:pt x="1" y="63"/>
                  </a:lnTo>
                  <a:cubicBezTo>
                    <a:pt x="1" y="63"/>
                    <a:pt x="102" y="204"/>
                    <a:pt x="509" y="216"/>
                  </a:cubicBezTo>
                  <a:cubicBezTo>
                    <a:pt x="458" y="343"/>
                    <a:pt x="433" y="521"/>
                    <a:pt x="433" y="712"/>
                  </a:cubicBezTo>
                  <a:cubicBezTo>
                    <a:pt x="420" y="1086"/>
                    <a:pt x="530" y="1386"/>
                    <a:pt x="665" y="1386"/>
                  </a:cubicBezTo>
                  <a:cubicBezTo>
                    <a:pt x="668" y="1386"/>
                    <a:pt x="671" y="1386"/>
                    <a:pt x="674" y="1385"/>
                  </a:cubicBezTo>
                  <a:cubicBezTo>
                    <a:pt x="814" y="1385"/>
                    <a:pt x="928" y="1068"/>
                    <a:pt x="941" y="687"/>
                  </a:cubicBezTo>
                  <a:cubicBezTo>
                    <a:pt x="941" y="305"/>
                    <a:pt x="826" y="0"/>
                    <a:pt x="687"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4954875" y="3890275"/>
              <a:ext cx="70575" cy="58675"/>
            </a:xfrm>
            <a:custGeom>
              <a:rect b="b" l="l" r="r" t="t"/>
              <a:pathLst>
                <a:path extrusionOk="0" h="2347" w="2823">
                  <a:moveTo>
                    <a:pt x="1341" y="244"/>
                  </a:moveTo>
                  <a:cubicBezTo>
                    <a:pt x="1927" y="244"/>
                    <a:pt x="2383" y="375"/>
                    <a:pt x="2569" y="439"/>
                  </a:cubicBezTo>
                  <a:cubicBezTo>
                    <a:pt x="2479" y="820"/>
                    <a:pt x="2098" y="2104"/>
                    <a:pt x="1246" y="2104"/>
                  </a:cubicBezTo>
                  <a:cubicBezTo>
                    <a:pt x="407" y="2092"/>
                    <a:pt x="255" y="782"/>
                    <a:pt x="216" y="414"/>
                  </a:cubicBezTo>
                  <a:cubicBezTo>
                    <a:pt x="617" y="288"/>
                    <a:pt x="1001" y="244"/>
                    <a:pt x="1341" y="244"/>
                  </a:cubicBezTo>
                  <a:close/>
                  <a:moveTo>
                    <a:pt x="1338" y="0"/>
                  </a:moveTo>
                  <a:cubicBezTo>
                    <a:pt x="963" y="0"/>
                    <a:pt x="537" y="50"/>
                    <a:pt x="89" y="197"/>
                  </a:cubicBezTo>
                  <a:lnTo>
                    <a:pt x="0" y="236"/>
                  </a:lnTo>
                  <a:lnTo>
                    <a:pt x="13" y="324"/>
                  </a:lnTo>
                  <a:cubicBezTo>
                    <a:pt x="26" y="1024"/>
                    <a:pt x="318" y="2333"/>
                    <a:pt x="1246" y="2346"/>
                  </a:cubicBezTo>
                  <a:cubicBezTo>
                    <a:pt x="1323" y="2346"/>
                    <a:pt x="1386" y="2333"/>
                    <a:pt x="1450" y="2321"/>
                  </a:cubicBezTo>
                  <a:cubicBezTo>
                    <a:pt x="2454" y="2129"/>
                    <a:pt x="2784" y="451"/>
                    <a:pt x="2797" y="375"/>
                  </a:cubicBezTo>
                  <a:lnTo>
                    <a:pt x="2823" y="273"/>
                  </a:lnTo>
                  <a:lnTo>
                    <a:pt x="2733" y="236"/>
                  </a:lnTo>
                  <a:cubicBezTo>
                    <a:pt x="2699" y="227"/>
                    <a:pt x="2135" y="0"/>
                    <a:pt x="1338"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4866825" y="3889250"/>
              <a:ext cx="75025" cy="62225"/>
            </a:xfrm>
            <a:custGeom>
              <a:rect b="b" l="l" r="r" t="t"/>
              <a:pathLst>
                <a:path extrusionOk="0" h="2489" w="3001">
                  <a:moveTo>
                    <a:pt x="1473" y="245"/>
                  </a:moveTo>
                  <a:cubicBezTo>
                    <a:pt x="1863" y="245"/>
                    <a:pt x="2313" y="297"/>
                    <a:pt x="2785" y="455"/>
                  </a:cubicBezTo>
                  <a:cubicBezTo>
                    <a:pt x="2747" y="834"/>
                    <a:pt x="2545" y="2247"/>
                    <a:pt x="1653" y="2247"/>
                  </a:cubicBezTo>
                  <a:cubicBezTo>
                    <a:pt x="1649" y="2247"/>
                    <a:pt x="1645" y="2247"/>
                    <a:pt x="1641" y="2247"/>
                  </a:cubicBezTo>
                  <a:cubicBezTo>
                    <a:pt x="725" y="2221"/>
                    <a:pt x="344" y="823"/>
                    <a:pt x="242" y="416"/>
                  </a:cubicBezTo>
                  <a:cubicBezTo>
                    <a:pt x="433" y="363"/>
                    <a:pt x="885" y="245"/>
                    <a:pt x="1473" y="245"/>
                  </a:cubicBezTo>
                  <a:close/>
                  <a:moveTo>
                    <a:pt x="1462" y="0"/>
                  </a:moveTo>
                  <a:cubicBezTo>
                    <a:pt x="675" y="0"/>
                    <a:pt x="123" y="205"/>
                    <a:pt x="90" y="213"/>
                  </a:cubicBezTo>
                  <a:lnTo>
                    <a:pt x="0" y="251"/>
                  </a:lnTo>
                  <a:lnTo>
                    <a:pt x="26" y="353"/>
                  </a:lnTo>
                  <a:cubicBezTo>
                    <a:pt x="39" y="441"/>
                    <a:pt x="407" y="2463"/>
                    <a:pt x="1641" y="2489"/>
                  </a:cubicBezTo>
                  <a:cubicBezTo>
                    <a:pt x="1704" y="2489"/>
                    <a:pt x="1780" y="2476"/>
                    <a:pt x="1844" y="2463"/>
                  </a:cubicBezTo>
                  <a:cubicBezTo>
                    <a:pt x="2683" y="2311"/>
                    <a:pt x="2963" y="1052"/>
                    <a:pt x="2988" y="365"/>
                  </a:cubicBezTo>
                  <a:lnTo>
                    <a:pt x="3001" y="277"/>
                  </a:lnTo>
                  <a:lnTo>
                    <a:pt x="2924" y="251"/>
                  </a:lnTo>
                  <a:cubicBezTo>
                    <a:pt x="2397" y="62"/>
                    <a:pt x="1894" y="0"/>
                    <a:pt x="1462"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4936100" y="3904875"/>
              <a:ext cx="25150" cy="10050"/>
            </a:xfrm>
            <a:custGeom>
              <a:rect b="b" l="l" r="r" t="t"/>
              <a:pathLst>
                <a:path extrusionOk="0" h="402" w="1006">
                  <a:moveTo>
                    <a:pt x="533" y="1"/>
                  </a:moveTo>
                  <a:cubicBezTo>
                    <a:pt x="324" y="1"/>
                    <a:pt x="122" y="105"/>
                    <a:pt x="1" y="198"/>
                  </a:cubicBezTo>
                  <a:lnTo>
                    <a:pt x="116" y="401"/>
                  </a:lnTo>
                  <a:cubicBezTo>
                    <a:pt x="124" y="385"/>
                    <a:pt x="323" y="237"/>
                    <a:pt x="534" y="237"/>
                  </a:cubicBezTo>
                  <a:cubicBezTo>
                    <a:pt x="646" y="237"/>
                    <a:pt x="761" y="278"/>
                    <a:pt x="853" y="401"/>
                  </a:cubicBezTo>
                  <a:lnTo>
                    <a:pt x="1006" y="249"/>
                  </a:lnTo>
                  <a:cubicBezTo>
                    <a:pt x="866" y="65"/>
                    <a:pt x="697" y="1"/>
                    <a:pt x="533"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4845850" y="3895175"/>
              <a:ext cx="23225" cy="7025"/>
            </a:xfrm>
            <a:custGeom>
              <a:rect b="b" l="l" r="r" t="t"/>
              <a:pathLst>
                <a:path extrusionOk="0" h="281" w="929">
                  <a:moveTo>
                    <a:pt x="903" y="1"/>
                  </a:moveTo>
                  <a:lnTo>
                    <a:pt x="0" y="40"/>
                  </a:lnTo>
                  <a:lnTo>
                    <a:pt x="26" y="281"/>
                  </a:lnTo>
                  <a:lnTo>
                    <a:pt x="929" y="243"/>
                  </a:lnTo>
                  <a:lnTo>
                    <a:pt x="903" y="1"/>
                  </a:ln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4839825" y="3736800"/>
              <a:ext cx="207550" cy="136150"/>
            </a:xfrm>
            <a:custGeom>
              <a:rect b="b" l="l" r="r" t="t"/>
              <a:pathLst>
                <a:path extrusionOk="0" h="5446" w="8302">
                  <a:moveTo>
                    <a:pt x="2948" y="1"/>
                  </a:moveTo>
                  <a:cubicBezTo>
                    <a:pt x="1696" y="1"/>
                    <a:pt x="564" y="497"/>
                    <a:pt x="0" y="1620"/>
                  </a:cubicBezTo>
                  <a:cubicBezTo>
                    <a:pt x="1144" y="5243"/>
                    <a:pt x="7755" y="5446"/>
                    <a:pt x="7755" y="5446"/>
                  </a:cubicBezTo>
                  <a:lnTo>
                    <a:pt x="8302" y="4620"/>
                  </a:lnTo>
                  <a:cubicBezTo>
                    <a:pt x="8235" y="1855"/>
                    <a:pt x="5368" y="1"/>
                    <a:pt x="2948"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4776550" y="3764150"/>
              <a:ext cx="139675" cy="280150"/>
            </a:xfrm>
            <a:custGeom>
              <a:rect b="b" l="l" r="r" t="t"/>
              <a:pathLst>
                <a:path extrusionOk="0" h="11206" w="5587">
                  <a:moveTo>
                    <a:pt x="3915" y="1"/>
                  </a:moveTo>
                  <a:cubicBezTo>
                    <a:pt x="3545" y="1"/>
                    <a:pt x="3105" y="120"/>
                    <a:pt x="2594" y="399"/>
                  </a:cubicBezTo>
                  <a:cubicBezTo>
                    <a:pt x="662" y="1453"/>
                    <a:pt x="1" y="2394"/>
                    <a:pt x="522" y="5420"/>
                  </a:cubicBezTo>
                  <a:cubicBezTo>
                    <a:pt x="700" y="6476"/>
                    <a:pt x="916" y="7900"/>
                    <a:pt x="687" y="9603"/>
                  </a:cubicBezTo>
                  <a:cubicBezTo>
                    <a:pt x="522" y="10239"/>
                    <a:pt x="407" y="10773"/>
                    <a:pt x="395" y="11205"/>
                  </a:cubicBezTo>
                  <a:cubicBezTo>
                    <a:pt x="967" y="11090"/>
                    <a:pt x="2823" y="10493"/>
                    <a:pt x="3192" y="9259"/>
                  </a:cubicBezTo>
                  <a:cubicBezTo>
                    <a:pt x="3560" y="8027"/>
                    <a:pt x="3269" y="5420"/>
                    <a:pt x="3269" y="5420"/>
                  </a:cubicBezTo>
                  <a:cubicBezTo>
                    <a:pt x="3179" y="3018"/>
                    <a:pt x="5264" y="2394"/>
                    <a:pt x="5264" y="2394"/>
                  </a:cubicBezTo>
                  <a:cubicBezTo>
                    <a:pt x="5586" y="1283"/>
                    <a:pt x="5131" y="1"/>
                    <a:pt x="3915" y="1"/>
                  </a:cubicBezTo>
                  <a:close/>
                </a:path>
              </a:pathLst>
            </a:custGeom>
            <a:solidFill>
              <a:srgbClr val="6039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2"/>
          <p:cNvSpPr/>
          <p:nvPr/>
        </p:nvSpPr>
        <p:spPr>
          <a:xfrm>
            <a:off x="1716660" y="1901036"/>
            <a:ext cx="1784951" cy="1097118"/>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2"/>
          <p:cNvSpPr/>
          <p:nvPr/>
        </p:nvSpPr>
        <p:spPr>
          <a:xfrm rot="-9899956">
            <a:off x="5642376" y="1027326"/>
            <a:ext cx="1784958" cy="1097128"/>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rot="-9026859">
            <a:off x="5642332" y="3090684"/>
            <a:ext cx="1784982" cy="860830"/>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txBox="1"/>
          <p:nvPr>
            <p:ph type="title"/>
          </p:nvPr>
        </p:nvSpPr>
        <p:spPr>
          <a:xfrm>
            <a:off x="713250" y="280225"/>
            <a:ext cx="7717500" cy="68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accent2"/>
                </a:solidFill>
              </a:rPr>
              <a:t>Data Preparation: Manipulate Data Type</a:t>
            </a:r>
            <a:endParaRPr u="sng">
              <a:solidFill>
                <a:schemeClr val="accent2"/>
              </a:solidFill>
            </a:endParaRPr>
          </a:p>
        </p:txBody>
      </p:sp>
      <p:sp>
        <p:nvSpPr>
          <p:cNvPr id="615" name="Google Shape;615;p42"/>
          <p:cNvSpPr txBox="1"/>
          <p:nvPr>
            <p:ph idx="1" type="subTitle"/>
          </p:nvPr>
        </p:nvSpPr>
        <p:spPr>
          <a:xfrm>
            <a:off x="4911550" y="2185174"/>
            <a:ext cx="3246600" cy="4782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275"/>
              <a:buNone/>
            </a:pPr>
            <a:r>
              <a:rPr lang="en" sz="1750">
                <a:solidFill>
                  <a:schemeClr val="accent1"/>
                </a:solidFill>
              </a:rPr>
              <a:t>all categorical variables</a:t>
            </a:r>
            <a:endParaRPr sz="1750">
              <a:solidFill>
                <a:schemeClr val="accent1"/>
              </a:solidFill>
            </a:endParaRPr>
          </a:p>
          <a:p>
            <a:pPr indent="0" lvl="0" marL="0" rtl="0" algn="ctr">
              <a:lnSpc>
                <a:spcPct val="95000"/>
              </a:lnSpc>
              <a:spcBef>
                <a:spcPts val="1200"/>
              </a:spcBef>
              <a:spcAft>
                <a:spcPts val="0"/>
              </a:spcAft>
              <a:buSzPts val="275"/>
              <a:buNone/>
            </a:pPr>
            <a:r>
              <a:t/>
            </a:r>
            <a:endParaRPr sz="250">
              <a:solidFill>
                <a:schemeClr val="accent1"/>
              </a:solidFill>
            </a:endParaRPr>
          </a:p>
          <a:p>
            <a:pPr indent="0" lvl="0" marL="0" rtl="0" algn="ctr">
              <a:lnSpc>
                <a:spcPct val="95000"/>
              </a:lnSpc>
              <a:spcBef>
                <a:spcPts val="1200"/>
              </a:spcBef>
              <a:spcAft>
                <a:spcPts val="1200"/>
              </a:spcAft>
              <a:buSzPts val="275"/>
              <a:buNone/>
            </a:pPr>
            <a:r>
              <a:t/>
            </a:r>
            <a:endParaRPr sz="250">
              <a:solidFill>
                <a:schemeClr val="accent1"/>
              </a:solidFill>
            </a:endParaRPr>
          </a:p>
        </p:txBody>
      </p:sp>
      <p:sp>
        <p:nvSpPr>
          <p:cNvPr id="616" name="Google Shape;616;p42"/>
          <p:cNvSpPr txBox="1"/>
          <p:nvPr>
            <p:ph idx="2" type="title"/>
          </p:nvPr>
        </p:nvSpPr>
        <p:spPr>
          <a:xfrm>
            <a:off x="4911525" y="1232700"/>
            <a:ext cx="3246600" cy="686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577">
                <a:solidFill>
                  <a:schemeClr val="accent2"/>
                </a:solidFill>
              </a:rPr>
              <a:t>to_category</a:t>
            </a:r>
            <a:endParaRPr>
              <a:solidFill>
                <a:schemeClr val="accent2"/>
              </a:solidFill>
            </a:endParaRPr>
          </a:p>
        </p:txBody>
      </p:sp>
      <p:sp>
        <p:nvSpPr>
          <p:cNvPr id="617" name="Google Shape;617;p42"/>
          <p:cNvSpPr txBox="1"/>
          <p:nvPr>
            <p:ph idx="3" type="subTitle"/>
          </p:nvPr>
        </p:nvSpPr>
        <p:spPr>
          <a:xfrm>
            <a:off x="985825" y="3048774"/>
            <a:ext cx="3246600" cy="4782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275"/>
              <a:buNone/>
            </a:pPr>
            <a:r>
              <a:rPr lang="en" sz="1750">
                <a:solidFill>
                  <a:schemeClr val="accent1"/>
                </a:solidFill>
              </a:rPr>
              <a:t>from float64</a:t>
            </a:r>
            <a:endParaRPr sz="1750">
              <a:solidFill>
                <a:schemeClr val="accent1"/>
              </a:solidFill>
            </a:endParaRPr>
          </a:p>
          <a:p>
            <a:pPr indent="0" lvl="0" marL="0" rtl="0" algn="ctr">
              <a:lnSpc>
                <a:spcPct val="95000"/>
              </a:lnSpc>
              <a:spcBef>
                <a:spcPts val="1200"/>
              </a:spcBef>
              <a:spcAft>
                <a:spcPts val="1200"/>
              </a:spcAft>
              <a:buSzPts val="275"/>
              <a:buNone/>
            </a:pPr>
            <a:r>
              <a:t/>
            </a:r>
            <a:endParaRPr sz="1750">
              <a:solidFill>
                <a:schemeClr val="accent1"/>
              </a:solidFill>
            </a:endParaRPr>
          </a:p>
        </p:txBody>
      </p:sp>
      <p:sp>
        <p:nvSpPr>
          <p:cNvPr id="618" name="Google Shape;618;p42"/>
          <p:cNvSpPr txBox="1"/>
          <p:nvPr>
            <p:ph idx="4" type="title"/>
          </p:nvPr>
        </p:nvSpPr>
        <p:spPr>
          <a:xfrm>
            <a:off x="985800" y="2106400"/>
            <a:ext cx="3246600" cy="686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accent2"/>
                </a:solidFill>
              </a:rPr>
              <a:t>to_float32</a:t>
            </a:r>
            <a:endParaRPr>
              <a:solidFill>
                <a:schemeClr val="accent2"/>
              </a:solidFill>
            </a:endParaRPr>
          </a:p>
        </p:txBody>
      </p:sp>
      <p:sp>
        <p:nvSpPr>
          <p:cNvPr id="619" name="Google Shape;619;p42"/>
          <p:cNvSpPr txBox="1"/>
          <p:nvPr>
            <p:ph idx="5" type="subTitle"/>
          </p:nvPr>
        </p:nvSpPr>
        <p:spPr>
          <a:xfrm>
            <a:off x="4911538" y="3926849"/>
            <a:ext cx="3246600" cy="4782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sz="7000">
                <a:solidFill>
                  <a:schemeClr val="accent1"/>
                </a:solidFill>
              </a:rPr>
              <a:t>from int64</a:t>
            </a:r>
            <a:endParaRPr sz="7000">
              <a:solidFill>
                <a:schemeClr val="accent1"/>
              </a:solidFill>
            </a:endParaRPr>
          </a:p>
          <a:p>
            <a:pPr indent="0" lvl="0" marL="0" rtl="0" algn="ctr">
              <a:spcBef>
                <a:spcPts val="1200"/>
              </a:spcBef>
              <a:spcAft>
                <a:spcPts val="0"/>
              </a:spcAft>
              <a:buNone/>
            </a:pPr>
            <a:r>
              <a:t/>
            </a:r>
            <a:endParaRPr>
              <a:solidFill>
                <a:schemeClr val="accent1"/>
              </a:solidFill>
            </a:endParaRPr>
          </a:p>
          <a:p>
            <a:pPr indent="0" lvl="0" marL="0" rtl="0" algn="ctr">
              <a:spcBef>
                <a:spcPts val="1200"/>
              </a:spcBef>
              <a:spcAft>
                <a:spcPts val="1200"/>
              </a:spcAft>
              <a:buNone/>
            </a:pPr>
            <a:r>
              <a:t/>
            </a:r>
            <a:endParaRPr>
              <a:solidFill>
                <a:schemeClr val="accent1"/>
              </a:solidFill>
            </a:endParaRPr>
          </a:p>
        </p:txBody>
      </p:sp>
      <p:sp>
        <p:nvSpPr>
          <p:cNvPr id="620" name="Google Shape;620;p42"/>
          <p:cNvSpPr txBox="1"/>
          <p:nvPr>
            <p:ph idx="6" type="title"/>
          </p:nvPr>
        </p:nvSpPr>
        <p:spPr>
          <a:xfrm>
            <a:off x="4800600" y="2974375"/>
            <a:ext cx="3525600" cy="686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accent2"/>
                </a:solidFill>
              </a:rPr>
              <a:t>to_int32</a:t>
            </a:r>
            <a:endParaRPr>
              <a:solidFill>
                <a:schemeClr val="accent2"/>
              </a:solidFill>
            </a:endParaRPr>
          </a:p>
        </p:txBody>
      </p:sp>
      <p:sp>
        <p:nvSpPr>
          <p:cNvPr id="621" name="Google Shape;621;p42"/>
          <p:cNvSpPr txBox="1"/>
          <p:nvPr>
            <p:ph type="title"/>
          </p:nvPr>
        </p:nvSpPr>
        <p:spPr>
          <a:xfrm>
            <a:off x="551550" y="4457100"/>
            <a:ext cx="8040900" cy="68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accent2"/>
              </a:buClr>
              <a:buSzPts val="2100"/>
              <a:buChar char="-"/>
            </a:pPr>
            <a:r>
              <a:rPr lang="en" sz="2100">
                <a:solidFill>
                  <a:schemeClr val="accent2"/>
                </a:solidFill>
              </a:rPr>
              <a:t>Reduce memory usage → Achieve shorter processing time.</a:t>
            </a:r>
            <a:endParaRPr sz="2100">
              <a:solidFill>
                <a:schemeClr val="accent2"/>
              </a:solidFill>
            </a:endParaRPr>
          </a:p>
        </p:txBody>
      </p:sp>
      <p:sp>
        <p:nvSpPr>
          <p:cNvPr id="622" name="Google Shape;622;p42"/>
          <p:cNvSpPr txBox="1"/>
          <p:nvPr>
            <p:ph type="title"/>
          </p:nvPr>
        </p:nvSpPr>
        <p:spPr>
          <a:xfrm>
            <a:off x="985800" y="3782950"/>
            <a:ext cx="3778500" cy="6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100">
                <a:solidFill>
                  <a:schemeClr val="accent2"/>
                </a:solidFill>
              </a:rPr>
              <a:t>389.4KB</a:t>
            </a:r>
            <a:r>
              <a:rPr lang="en" sz="2100">
                <a:solidFill>
                  <a:schemeClr val="accent2"/>
                </a:solidFill>
              </a:rPr>
              <a:t> </a:t>
            </a:r>
            <a:r>
              <a:rPr lang="en" sz="2100">
                <a:solidFill>
                  <a:schemeClr val="accent2"/>
                </a:solidFill>
              </a:rPr>
              <a:t>→ </a:t>
            </a:r>
            <a:r>
              <a:rPr lang="en" sz="2400">
                <a:solidFill>
                  <a:schemeClr val="accent2"/>
                </a:solidFill>
              </a:rPr>
              <a:t>171.1KB</a:t>
            </a:r>
            <a:endParaRPr sz="24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1000"/>
                                        <p:tgtEl>
                                          <p:spTgt spid="622"/>
                                        </p:tgtEl>
                                        <p:attrNameLst>
                                          <p:attrName>ppt_w</p:attrName>
                                        </p:attrNameLst>
                                      </p:cBhvr>
                                      <p:tavLst>
                                        <p:tav fmla="" tm="0">
                                          <p:val>
                                            <p:strVal val="0"/>
                                          </p:val>
                                        </p:tav>
                                        <p:tav fmla="" tm="100000">
                                          <p:val>
                                            <p:strVal val="#ppt_w"/>
                                          </p:val>
                                        </p:tav>
                                      </p:tavLst>
                                    </p:anim>
                                    <p:anim calcmode="lin" valueType="num">
                                      <p:cBhvr additive="base">
                                        <p:cTn dur="1000"/>
                                        <p:tgtEl>
                                          <p:spTgt spid="6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1000"/>
                                        <p:tgtEl>
                                          <p:spTgt spid="621"/>
                                        </p:tgtEl>
                                        <p:attrNameLst>
                                          <p:attrName>ppt_w</p:attrName>
                                        </p:attrNameLst>
                                      </p:cBhvr>
                                      <p:tavLst>
                                        <p:tav fmla="" tm="0">
                                          <p:val>
                                            <p:strVal val="0"/>
                                          </p:val>
                                        </p:tav>
                                        <p:tav fmla="" tm="100000">
                                          <p:val>
                                            <p:strVal val="#ppt_w"/>
                                          </p:val>
                                        </p:tav>
                                      </p:tavLst>
                                    </p:anim>
                                    <p:anim calcmode="lin" valueType="num">
                                      <p:cBhvr additive="base">
                                        <p:cTn dur="1000"/>
                                        <p:tgtEl>
                                          <p:spTgt spid="62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3"/>
          <p:cNvSpPr/>
          <p:nvPr/>
        </p:nvSpPr>
        <p:spPr>
          <a:xfrm rot="2317641">
            <a:off x="6645798" y="633890"/>
            <a:ext cx="1889657" cy="1406167"/>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txBox="1"/>
          <p:nvPr>
            <p:ph type="title"/>
          </p:nvPr>
        </p:nvSpPr>
        <p:spPr>
          <a:xfrm>
            <a:off x="4299600" y="2315000"/>
            <a:ext cx="4108500" cy="203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SzPts val="990"/>
              <a:buNone/>
            </a:pPr>
            <a:r>
              <a:rPr lang="en" sz="3800">
                <a:solidFill>
                  <a:schemeClr val="accent2"/>
                </a:solidFill>
              </a:rPr>
              <a:t>Exploratory Analysis &amp; </a:t>
            </a:r>
            <a:br>
              <a:rPr lang="en" sz="3800">
                <a:solidFill>
                  <a:schemeClr val="accent2"/>
                </a:solidFill>
              </a:rPr>
            </a:br>
            <a:r>
              <a:rPr lang="en" sz="3800">
                <a:solidFill>
                  <a:schemeClr val="accent2"/>
                </a:solidFill>
              </a:rPr>
              <a:t>Analytic Visualization</a:t>
            </a:r>
            <a:endParaRPr sz="3800">
              <a:solidFill>
                <a:schemeClr val="accent2"/>
              </a:solidFill>
            </a:endParaRPr>
          </a:p>
        </p:txBody>
      </p:sp>
      <p:sp>
        <p:nvSpPr>
          <p:cNvPr id="629" name="Google Shape;629;p43"/>
          <p:cNvSpPr txBox="1"/>
          <p:nvPr>
            <p:ph idx="2" type="title"/>
          </p:nvPr>
        </p:nvSpPr>
        <p:spPr>
          <a:xfrm>
            <a:off x="7166925" y="1019175"/>
            <a:ext cx="839400" cy="7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4220">
                <a:solidFill>
                  <a:schemeClr val="dk2"/>
                </a:solidFill>
              </a:rPr>
              <a:t>03</a:t>
            </a:r>
            <a:endParaRPr sz="4220">
              <a:solidFill>
                <a:schemeClr val="dk2"/>
              </a:solidFill>
            </a:endParaRPr>
          </a:p>
        </p:txBody>
      </p:sp>
      <p:grpSp>
        <p:nvGrpSpPr>
          <p:cNvPr id="630" name="Google Shape;630;p43"/>
          <p:cNvGrpSpPr/>
          <p:nvPr/>
        </p:nvGrpSpPr>
        <p:grpSpPr>
          <a:xfrm>
            <a:off x="1009965" y="751070"/>
            <a:ext cx="3141735" cy="3934480"/>
            <a:chOff x="1009965" y="751070"/>
            <a:chExt cx="3141735" cy="3934480"/>
          </a:xfrm>
        </p:grpSpPr>
        <p:sp>
          <p:nvSpPr>
            <p:cNvPr id="631" name="Google Shape;631;p43"/>
            <p:cNvSpPr/>
            <p:nvPr/>
          </p:nvSpPr>
          <p:spPr>
            <a:xfrm>
              <a:off x="2286900" y="4368450"/>
              <a:ext cx="1864800" cy="317100"/>
            </a:xfrm>
            <a:prstGeom prst="ellipse">
              <a:avLst/>
            </a:pr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43"/>
            <p:cNvGrpSpPr/>
            <p:nvPr/>
          </p:nvGrpSpPr>
          <p:grpSpPr>
            <a:xfrm>
              <a:off x="1009965" y="751070"/>
              <a:ext cx="2164285" cy="3250971"/>
              <a:chOff x="5592800" y="751085"/>
              <a:chExt cx="2354019" cy="3535970"/>
            </a:xfrm>
          </p:grpSpPr>
          <p:sp>
            <p:nvSpPr>
              <p:cNvPr id="633" name="Google Shape;633;p43"/>
              <p:cNvSpPr/>
              <p:nvPr/>
            </p:nvSpPr>
            <p:spPr>
              <a:xfrm>
                <a:off x="5592800" y="751085"/>
                <a:ext cx="2354019" cy="3535970"/>
              </a:xfrm>
              <a:custGeom>
                <a:rect b="b" l="l" r="r" t="t"/>
                <a:pathLst>
                  <a:path extrusionOk="0" h="118092" w="78618">
                    <a:moveTo>
                      <a:pt x="14933" y="0"/>
                    </a:moveTo>
                    <a:cubicBezTo>
                      <a:pt x="14933" y="8373"/>
                      <a:pt x="8291" y="15163"/>
                      <a:pt x="0" y="15460"/>
                    </a:cubicBezTo>
                    <a:lnTo>
                      <a:pt x="0" y="72108"/>
                    </a:lnTo>
                    <a:cubicBezTo>
                      <a:pt x="0" y="95347"/>
                      <a:pt x="17042" y="114613"/>
                      <a:pt x="39310" y="118091"/>
                    </a:cubicBezTo>
                    <a:cubicBezTo>
                      <a:pt x="61575" y="114613"/>
                      <a:pt x="78617" y="95347"/>
                      <a:pt x="78617" y="72108"/>
                    </a:cubicBezTo>
                    <a:lnTo>
                      <a:pt x="78617" y="15493"/>
                    </a:lnTo>
                    <a:cubicBezTo>
                      <a:pt x="70064" y="15493"/>
                      <a:pt x="63125" y="8555"/>
                      <a:pt x="631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5786253" y="946005"/>
                <a:ext cx="1967102" cy="3146088"/>
              </a:xfrm>
              <a:custGeom>
                <a:rect b="b" l="l" r="r" t="t"/>
                <a:pathLst>
                  <a:path extrusionOk="0" h="105071" w="65696">
                    <a:moveTo>
                      <a:pt x="13976" y="1"/>
                    </a:moveTo>
                    <a:cubicBezTo>
                      <a:pt x="11917" y="6741"/>
                      <a:pt x="6709" y="12098"/>
                      <a:pt x="0" y="14340"/>
                    </a:cubicBezTo>
                    <a:lnTo>
                      <a:pt x="0" y="65647"/>
                    </a:lnTo>
                    <a:cubicBezTo>
                      <a:pt x="0" y="85194"/>
                      <a:pt x="13746" y="101609"/>
                      <a:pt x="32849" y="105071"/>
                    </a:cubicBezTo>
                    <a:cubicBezTo>
                      <a:pt x="51950" y="101609"/>
                      <a:pt x="65696" y="85194"/>
                      <a:pt x="65696" y="65647"/>
                    </a:cubicBezTo>
                    <a:lnTo>
                      <a:pt x="65696" y="14521"/>
                    </a:lnTo>
                    <a:cubicBezTo>
                      <a:pt x="58773" y="12378"/>
                      <a:pt x="53319" y="6906"/>
                      <a:pt x="511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6189926" y="1939378"/>
                <a:ext cx="1159254" cy="1159284"/>
              </a:xfrm>
              <a:custGeom>
                <a:rect b="b" l="l" r="r" t="t"/>
                <a:pathLst>
                  <a:path extrusionOk="0" h="38717" w="38716">
                    <a:moveTo>
                      <a:pt x="12493" y="1"/>
                    </a:moveTo>
                    <a:lnTo>
                      <a:pt x="12493" y="12494"/>
                    </a:lnTo>
                    <a:lnTo>
                      <a:pt x="0" y="12494"/>
                    </a:lnTo>
                    <a:lnTo>
                      <a:pt x="0" y="26224"/>
                    </a:lnTo>
                    <a:lnTo>
                      <a:pt x="12493" y="26224"/>
                    </a:lnTo>
                    <a:lnTo>
                      <a:pt x="12493" y="38717"/>
                    </a:lnTo>
                    <a:lnTo>
                      <a:pt x="26223" y="38717"/>
                    </a:lnTo>
                    <a:lnTo>
                      <a:pt x="26223" y="26224"/>
                    </a:lnTo>
                    <a:lnTo>
                      <a:pt x="38716" y="26224"/>
                    </a:lnTo>
                    <a:lnTo>
                      <a:pt x="38716" y="12494"/>
                    </a:lnTo>
                    <a:lnTo>
                      <a:pt x="26223" y="12494"/>
                    </a:lnTo>
                    <a:lnTo>
                      <a:pt x="262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43"/>
            <p:cNvSpPr/>
            <p:nvPr/>
          </p:nvSpPr>
          <p:spPr>
            <a:xfrm>
              <a:off x="2883950" y="2206627"/>
              <a:ext cx="266544" cy="860451"/>
            </a:xfrm>
            <a:custGeom>
              <a:rect b="b" l="l" r="r" t="t"/>
              <a:pathLst>
                <a:path extrusionOk="0" h="18675" w="5785">
                  <a:moveTo>
                    <a:pt x="3478" y="0"/>
                  </a:moveTo>
                  <a:cubicBezTo>
                    <a:pt x="2804" y="0"/>
                    <a:pt x="2631" y="1130"/>
                    <a:pt x="2631" y="1130"/>
                  </a:cubicBezTo>
                  <a:cubicBezTo>
                    <a:pt x="2631" y="1130"/>
                    <a:pt x="127" y="9038"/>
                    <a:pt x="0" y="18497"/>
                  </a:cubicBezTo>
                  <a:cubicBezTo>
                    <a:pt x="0" y="18497"/>
                    <a:pt x="399" y="18674"/>
                    <a:pt x="955" y="18674"/>
                  </a:cubicBezTo>
                  <a:cubicBezTo>
                    <a:pt x="1242" y="18674"/>
                    <a:pt x="1570" y="18627"/>
                    <a:pt x="1907" y="18485"/>
                  </a:cubicBezTo>
                  <a:cubicBezTo>
                    <a:pt x="1907" y="18485"/>
                    <a:pt x="3000" y="9814"/>
                    <a:pt x="5264" y="5059"/>
                  </a:cubicBezTo>
                  <a:cubicBezTo>
                    <a:pt x="5784" y="4042"/>
                    <a:pt x="5683" y="2681"/>
                    <a:pt x="5428" y="1906"/>
                  </a:cubicBezTo>
                  <a:cubicBezTo>
                    <a:pt x="4525" y="448"/>
                    <a:pt x="3902" y="0"/>
                    <a:pt x="3478"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3"/>
            <p:cNvSpPr/>
            <p:nvPr/>
          </p:nvSpPr>
          <p:spPr>
            <a:xfrm>
              <a:off x="2883305" y="3135637"/>
              <a:ext cx="97218" cy="89201"/>
            </a:xfrm>
            <a:custGeom>
              <a:rect b="b" l="l" r="r" t="t"/>
              <a:pathLst>
                <a:path extrusionOk="0" h="1936" w="2110">
                  <a:moveTo>
                    <a:pt x="624" y="0"/>
                  </a:moveTo>
                  <a:lnTo>
                    <a:pt x="1" y="331"/>
                  </a:lnTo>
                  <a:cubicBezTo>
                    <a:pt x="1" y="331"/>
                    <a:pt x="573" y="1411"/>
                    <a:pt x="662" y="1500"/>
                  </a:cubicBezTo>
                  <a:cubicBezTo>
                    <a:pt x="764" y="1602"/>
                    <a:pt x="904" y="1665"/>
                    <a:pt x="1399" y="1856"/>
                  </a:cubicBezTo>
                  <a:cubicBezTo>
                    <a:pt x="1546" y="1912"/>
                    <a:pt x="1669" y="1935"/>
                    <a:pt x="1768" y="1935"/>
                  </a:cubicBezTo>
                  <a:cubicBezTo>
                    <a:pt x="2006" y="1935"/>
                    <a:pt x="2110" y="1804"/>
                    <a:pt x="2074" y="1678"/>
                  </a:cubicBezTo>
                  <a:cubicBezTo>
                    <a:pt x="2010" y="1513"/>
                    <a:pt x="1336" y="1233"/>
                    <a:pt x="1235" y="1131"/>
                  </a:cubicBezTo>
                  <a:cubicBezTo>
                    <a:pt x="1145" y="1029"/>
                    <a:pt x="624" y="0"/>
                    <a:pt x="624" y="0"/>
                  </a:cubicBezTo>
                  <a:close/>
                </a:path>
              </a:pathLst>
            </a:custGeom>
            <a:solidFill>
              <a:srgbClr val="B971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2868100" y="3147340"/>
              <a:ext cx="101319" cy="111041"/>
            </a:xfrm>
            <a:custGeom>
              <a:rect b="b" l="l" r="r" t="t"/>
              <a:pathLst>
                <a:path extrusionOk="0" h="2410" w="2199">
                  <a:moveTo>
                    <a:pt x="776" y="0"/>
                  </a:moveTo>
                  <a:lnTo>
                    <a:pt x="0" y="306"/>
                  </a:lnTo>
                  <a:cubicBezTo>
                    <a:pt x="0" y="306"/>
                    <a:pt x="483" y="1628"/>
                    <a:pt x="573" y="1755"/>
                  </a:cubicBezTo>
                  <a:cubicBezTo>
                    <a:pt x="661" y="1882"/>
                    <a:pt x="814" y="1971"/>
                    <a:pt x="1373" y="2263"/>
                  </a:cubicBezTo>
                  <a:cubicBezTo>
                    <a:pt x="1570" y="2368"/>
                    <a:pt x="1734" y="2409"/>
                    <a:pt x="1861" y="2409"/>
                  </a:cubicBezTo>
                  <a:cubicBezTo>
                    <a:pt x="2088" y="2409"/>
                    <a:pt x="2199" y="2279"/>
                    <a:pt x="2175" y="2149"/>
                  </a:cubicBezTo>
                  <a:cubicBezTo>
                    <a:pt x="2136" y="1945"/>
                    <a:pt x="1399" y="1526"/>
                    <a:pt x="1297" y="1399"/>
                  </a:cubicBezTo>
                  <a:cubicBezTo>
                    <a:pt x="1209" y="1272"/>
                    <a:pt x="776" y="0"/>
                    <a:pt x="776" y="0"/>
                  </a:cubicBezTo>
                  <a:close/>
                </a:path>
              </a:pathLst>
            </a:custGeom>
            <a:solidFill>
              <a:srgbClr val="C88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2851698" y="3047127"/>
              <a:ext cx="150389" cy="236687"/>
            </a:xfrm>
            <a:custGeom>
              <a:rect b="b" l="l" r="r" t="t"/>
              <a:pathLst>
                <a:path extrusionOk="0" h="5137" w="3264">
                  <a:moveTo>
                    <a:pt x="980" y="1"/>
                  </a:moveTo>
                  <a:lnTo>
                    <a:pt x="700" y="218"/>
                  </a:lnTo>
                  <a:cubicBezTo>
                    <a:pt x="700" y="218"/>
                    <a:pt x="166" y="1679"/>
                    <a:pt x="90" y="2125"/>
                  </a:cubicBezTo>
                  <a:cubicBezTo>
                    <a:pt x="0" y="2569"/>
                    <a:pt x="839" y="4286"/>
                    <a:pt x="954" y="4794"/>
                  </a:cubicBezTo>
                  <a:cubicBezTo>
                    <a:pt x="1030" y="5022"/>
                    <a:pt x="1159" y="5137"/>
                    <a:pt x="1275" y="5137"/>
                  </a:cubicBezTo>
                  <a:cubicBezTo>
                    <a:pt x="1432" y="5137"/>
                    <a:pt x="1564" y="4930"/>
                    <a:pt x="1514" y="4515"/>
                  </a:cubicBezTo>
                  <a:cubicBezTo>
                    <a:pt x="1424" y="3739"/>
                    <a:pt x="1094" y="2455"/>
                    <a:pt x="1094" y="2353"/>
                  </a:cubicBezTo>
                  <a:cubicBezTo>
                    <a:pt x="1081" y="2239"/>
                    <a:pt x="1729" y="1641"/>
                    <a:pt x="1806" y="1603"/>
                  </a:cubicBezTo>
                  <a:cubicBezTo>
                    <a:pt x="1809" y="1602"/>
                    <a:pt x="1812" y="1601"/>
                    <a:pt x="1815" y="1601"/>
                  </a:cubicBezTo>
                  <a:cubicBezTo>
                    <a:pt x="1920" y="1601"/>
                    <a:pt x="2290" y="2140"/>
                    <a:pt x="2314" y="2239"/>
                  </a:cubicBezTo>
                  <a:cubicBezTo>
                    <a:pt x="2340" y="2353"/>
                    <a:pt x="2060" y="3065"/>
                    <a:pt x="2531" y="3434"/>
                  </a:cubicBezTo>
                  <a:cubicBezTo>
                    <a:pt x="2580" y="3470"/>
                    <a:pt x="2627" y="3486"/>
                    <a:pt x="2671" y="3486"/>
                  </a:cubicBezTo>
                  <a:cubicBezTo>
                    <a:pt x="3063" y="3486"/>
                    <a:pt x="3263" y="2209"/>
                    <a:pt x="3217" y="1947"/>
                  </a:cubicBezTo>
                  <a:cubicBezTo>
                    <a:pt x="3153" y="1641"/>
                    <a:pt x="3065" y="611"/>
                    <a:pt x="2455" y="40"/>
                  </a:cubicBezTo>
                  <a:lnTo>
                    <a:pt x="980" y="1"/>
                  </a:ln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3"/>
            <p:cNvSpPr/>
            <p:nvPr/>
          </p:nvSpPr>
          <p:spPr>
            <a:xfrm>
              <a:off x="2908554" y="2080612"/>
              <a:ext cx="206785" cy="445868"/>
            </a:xfrm>
            <a:custGeom>
              <a:rect b="b" l="l" r="r" t="t"/>
              <a:pathLst>
                <a:path extrusionOk="0" h="9677" w="4488">
                  <a:moveTo>
                    <a:pt x="4030" y="0"/>
                  </a:moveTo>
                  <a:cubicBezTo>
                    <a:pt x="4030" y="0"/>
                    <a:pt x="3165" y="534"/>
                    <a:pt x="2987" y="840"/>
                  </a:cubicBezTo>
                  <a:cubicBezTo>
                    <a:pt x="1945" y="2150"/>
                    <a:pt x="0" y="8354"/>
                    <a:pt x="0" y="8354"/>
                  </a:cubicBezTo>
                  <a:lnTo>
                    <a:pt x="3331" y="9676"/>
                  </a:lnTo>
                  <a:lnTo>
                    <a:pt x="4487" y="4832"/>
                  </a:lnTo>
                  <a:lnTo>
                    <a:pt x="40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a:off x="2967115" y="2488929"/>
              <a:ext cx="19950" cy="7648"/>
            </a:xfrm>
            <a:custGeom>
              <a:rect b="b" l="l" r="r" t="t"/>
              <a:pathLst>
                <a:path extrusionOk="0" h="166" w="433">
                  <a:moveTo>
                    <a:pt x="0" y="0"/>
                  </a:moveTo>
                  <a:lnTo>
                    <a:pt x="0" y="0"/>
                  </a:lnTo>
                  <a:lnTo>
                    <a:pt x="433" y="165"/>
                  </a:lnTo>
                  <a:lnTo>
                    <a:pt x="433" y="165"/>
                  </a:lnTo>
                  <a:close/>
                </a:path>
              </a:pathLst>
            </a:custGeom>
            <a:solidFill>
              <a:srgbClr val="C68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2943663" y="2138021"/>
              <a:ext cx="118966" cy="358556"/>
            </a:xfrm>
            <a:custGeom>
              <a:rect b="b" l="l" r="r" t="t"/>
              <a:pathLst>
                <a:path extrusionOk="0" h="7782" w="2582">
                  <a:moveTo>
                    <a:pt x="2581" y="0"/>
                  </a:moveTo>
                  <a:lnTo>
                    <a:pt x="2581" y="0"/>
                  </a:lnTo>
                  <a:cubicBezTo>
                    <a:pt x="2581" y="1"/>
                    <a:pt x="814" y="2569"/>
                    <a:pt x="216" y="4908"/>
                  </a:cubicBezTo>
                  <a:cubicBezTo>
                    <a:pt x="1" y="5709"/>
                    <a:pt x="496" y="7603"/>
                    <a:pt x="509" y="7616"/>
                  </a:cubicBezTo>
                  <a:lnTo>
                    <a:pt x="942" y="7781"/>
                  </a:lnTo>
                  <a:cubicBezTo>
                    <a:pt x="942" y="7781"/>
                    <a:pt x="471" y="5849"/>
                    <a:pt x="687" y="4565"/>
                  </a:cubicBezTo>
                  <a:cubicBezTo>
                    <a:pt x="687" y="3814"/>
                    <a:pt x="1691" y="1743"/>
                    <a:pt x="2442" y="293"/>
                  </a:cubicBezTo>
                  <a:cubicBezTo>
                    <a:pt x="2530" y="115"/>
                    <a:pt x="2581" y="1"/>
                    <a:pt x="2581" y="0"/>
                  </a:cubicBez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a:off x="2977068" y="2010302"/>
              <a:ext cx="579946" cy="981812"/>
            </a:xfrm>
            <a:custGeom>
              <a:rect b="b" l="l" r="r" t="t"/>
              <a:pathLst>
                <a:path extrusionOk="0" h="21309" w="12587">
                  <a:moveTo>
                    <a:pt x="7006" y="1"/>
                  </a:moveTo>
                  <a:cubicBezTo>
                    <a:pt x="3192" y="128"/>
                    <a:pt x="1463" y="3891"/>
                    <a:pt x="687" y="5354"/>
                  </a:cubicBezTo>
                  <a:cubicBezTo>
                    <a:pt x="0" y="7490"/>
                    <a:pt x="178" y="9956"/>
                    <a:pt x="1157" y="12867"/>
                  </a:cubicBezTo>
                  <a:cubicBezTo>
                    <a:pt x="1653" y="14940"/>
                    <a:pt x="878" y="17940"/>
                    <a:pt x="878" y="17940"/>
                  </a:cubicBezTo>
                  <a:cubicBezTo>
                    <a:pt x="2327" y="19758"/>
                    <a:pt x="4336" y="20305"/>
                    <a:pt x="4336" y="20305"/>
                  </a:cubicBezTo>
                  <a:cubicBezTo>
                    <a:pt x="4336" y="20305"/>
                    <a:pt x="6578" y="21309"/>
                    <a:pt x="8517" y="21309"/>
                  </a:cubicBezTo>
                  <a:cubicBezTo>
                    <a:pt x="9215" y="21309"/>
                    <a:pt x="9873" y="21179"/>
                    <a:pt x="10374" y="20826"/>
                  </a:cubicBezTo>
                  <a:cubicBezTo>
                    <a:pt x="10374" y="20826"/>
                    <a:pt x="12587" y="16923"/>
                    <a:pt x="9752" y="14558"/>
                  </a:cubicBezTo>
                  <a:cubicBezTo>
                    <a:pt x="8938" y="13134"/>
                    <a:pt x="9510" y="10146"/>
                    <a:pt x="9510" y="10146"/>
                  </a:cubicBezTo>
                  <a:lnTo>
                    <a:pt x="12307" y="2404"/>
                  </a:lnTo>
                  <a:cubicBezTo>
                    <a:pt x="12307" y="2404"/>
                    <a:pt x="11163" y="1107"/>
                    <a:pt x="7006" y="1"/>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a:off x="3189704" y="1865672"/>
              <a:ext cx="206232" cy="205034"/>
            </a:xfrm>
            <a:custGeom>
              <a:rect b="b" l="l" r="r" t="t"/>
              <a:pathLst>
                <a:path extrusionOk="0" h="4450" w="4476">
                  <a:moveTo>
                    <a:pt x="1170" y="0"/>
                  </a:moveTo>
                  <a:lnTo>
                    <a:pt x="179" y="1589"/>
                  </a:lnTo>
                  <a:lnTo>
                    <a:pt x="153" y="1653"/>
                  </a:lnTo>
                  <a:lnTo>
                    <a:pt x="77" y="2911"/>
                  </a:lnTo>
                  <a:lnTo>
                    <a:pt x="1" y="4450"/>
                  </a:lnTo>
                  <a:lnTo>
                    <a:pt x="4476" y="4094"/>
                  </a:lnTo>
                  <a:lnTo>
                    <a:pt x="4196" y="305"/>
                  </a:lnTo>
                  <a:lnTo>
                    <a:pt x="1170" y="0"/>
                  </a:ln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p:nvPr/>
          </p:nvSpPr>
          <p:spPr>
            <a:xfrm>
              <a:off x="3406441" y="1733898"/>
              <a:ext cx="112469" cy="115326"/>
            </a:xfrm>
            <a:custGeom>
              <a:rect b="b" l="l" r="r" t="t"/>
              <a:pathLst>
                <a:path extrusionOk="0" h="2503" w="2441">
                  <a:moveTo>
                    <a:pt x="1276" y="0"/>
                  </a:moveTo>
                  <a:cubicBezTo>
                    <a:pt x="445" y="0"/>
                    <a:pt x="1" y="1270"/>
                    <a:pt x="1" y="1270"/>
                  </a:cubicBezTo>
                  <a:lnTo>
                    <a:pt x="77" y="2453"/>
                  </a:lnTo>
                  <a:cubicBezTo>
                    <a:pt x="195" y="2487"/>
                    <a:pt x="310" y="2502"/>
                    <a:pt x="421" y="2502"/>
                  </a:cubicBezTo>
                  <a:cubicBezTo>
                    <a:pt x="1733" y="2502"/>
                    <a:pt x="2441" y="307"/>
                    <a:pt x="1526" y="38"/>
                  </a:cubicBezTo>
                  <a:cubicBezTo>
                    <a:pt x="1439" y="12"/>
                    <a:pt x="1356" y="0"/>
                    <a:pt x="1276"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3415195" y="1768270"/>
              <a:ext cx="52802" cy="44094"/>
            </a:xfrm>
            <a:custGeom>
              <a:rect b="b" l="l" r="r" t="t"/>
              <a:pathLst>
                <a:path extrusionOk="0" h="957" w="1146">
                  <a:moveTo>
                    <a:pt x="1097" y="0"/>
                  </a:moveTo>
                  <a:cubicBezTo>
                    <a:pt x="1092" y="0"/>
                    <a:pt x="1087" y="1"/>
                    <a:pt x="1082" y="4"/>
                  </a:cubicBezTo>
                  <a:cubicBezTo>
                    <a:pt x="382" y="29"/>
                    <a:pt x="26" y="690"/>
                    <a:pt x="14" y="716"/>
                  </a:cubicBezTo>
                  <a:cubicBezTo>
                    <a:pt x="1" y="741"/>
                    <a:pt x="14" y="779"/>
                    <a:pt x="39" y="792"/>
                  </a:cubicBezTo>
                  <a:cubicBezTo>
                    <a:pt x="48" y="792"/>
                    <a:pt x="56" y="797"/>
                    <a:pt x="61" y="797"/>
                  </a:cubicBezTo>
                  <a:cubicBezTo>
                    <a:pt x="63" y="797"/>
                    <a:pt x="65" y="796"/>
                    <a:pt x="65" y="792"/>
                  </a:cubicBezTo>
                  <a:cubicBezTo>
                    <a:pt x="90" y="792"/>
                    <a:pt x="103" y="792"/>
                    <a:pt x="116" y="766"/>
                  </a:cubicBezTo>
                  <a:cubicBezTo>
                    <a:pt x="116" y="766"/>
                    <a:pt x="255" y="524"/>
                    <a:pt x="509" y="334"/>
                  </a:cubicBezTo>
                  <a:cubicBezTo>
                    <a:pt x="751" y="473"/>
                    <a:pt x="662" y="880"/>
                    <a:pt x="662" y="894"/>
                  </a:cubicBezTo>
                  <a:cubicBezTo>
                    <a:pt x="650" y="919"/>
                    <a:pt x="675" y="957"/>
                    <a:pt x="701" y="957"/>
                  </a:cubicBezTo>
                  <a:lnTo>
                    <a:pt x="713" y="957"/>
                  </a:lnTo>
                  <a:cubicBezTo>
                    <a:pt x="738" y="957"/>
                    <a:pt x="764" y="944"/>
                    <a:pt x="764" y="919"/>
                  </a:cubicBezTo>
                  <a:cubicBezTo>
                    <a:pt x="777" y="894"/>
                    <a:pt x="879" y="461"/>
                    <a:pt x="611" y="258"/>
                  </a:cubicBezTo>
                  <a:cubicBezTo>
                    <a:pt x="738" y="182"/>
                    <a:pt x="891" y="131"/>
                    <a:pt x="1069" y="118"/>
                  </a:cubicBezTo>
                  <a:lnTo>
                    <a:pt x="1082" y="118"/>
                  </a:lnTo>
                  <a:cubicBezTo>
                    <a:pt x="1120" y="118"/>
                    <a:pt x="1145" y="80"/>
                    <a:pt x="1145" y="54"/>
                  </a:cubicBezTo>
                  <a:cubicBezTo>
                    <a:pt x="1145" y="23"/>
                    <a:pt x="1120" y="0"/>
                    <a:pt x="1097" y="0"/>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3"/>
            <p:cNvSpPr/>
            <p:nvPr/>
          </p:nvSpPr>
          <p:spPr>
            <a:xfrm>
              <a:off x="3387688" y="1942986"/>
              <a:ext cx="1797" cy="2949"/>
            </a:xfrm>
            <a:custGeom>
              <a:rect b="b" l="l" r="r" t="t"/>
              <a:pathLst>
                <a:path extrusionOk="0" h="64" w="39">
                  <a:moveTo>
                    <a:pt x="38" y="0"/>
                  </a:moveTo>
                  <a:cubicBezTo>
                    <a:pt x="26" y="0"/>
                    <a:pt x="13" y="12"/>
                    <a:pt x="1" y="12"/>
                  </a:cubicBezTo>
                  <a:lnTo>
                    <a:pt x="13" y="63"/>
                  </a:lnTo>
                  <a:cubicBezTo>
                    <a:pt x="26" y="26"/>
                    <a:pt x="38" y="0"/>
                    <a:pt x="38" y="0"/>
                  </a:cubicBezTo>
                  <a:close/>
                </a:path>
              </a:pathLst>
            </a:custGeom>
            <a:solidFill>
              <a:srgbClr val="F3D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3"/>
            <p:cNvSpPr/>
            <p:nvPr/>
          </p:nvSpPr>
          <p:spPr>
            <a:xfrm>
              <a:off x="3192606" y="1943539"/>
              <a:ext cx="195681" cy="107263"/>
            </a:xfrm>
            <a:custGeom>
              <a:rect b="b" l="l" r="r" t="t"/>
              <a:pathLst>
                <a:path extrusionOk="0" h="2328" w="4247">
                  <a:moveTo>
                    <a:pt x="4235" y="0"/>
                  </a:moveTo>
                  <a:cubicBezTo>
                    <a:pt x="3433" y="395"/>
                    <a:pt x="2620" y="509"/>
                    <a:pt x="1921" y="509"/>
                  </a:cubicBezTo>
                  <a:cubicBezTo>
                    <a:pt x="878" y="509"/>
                    <a:pt x="116" y="243"/>
                    <a:pt x="116" y="243"/>
                  </a:cubicBezTo>
                  <a:lnTo>
                    <a:pt x="77" y="153"/>
                  </a:lnTo>
                  <a:lnTo>
                    <a:pt x="1" y="1717"/>
                  </a:lnTo>
                  <a:cubicBezTo>
                    <a:pt x="560" y="2150"/>
                    <a:pt x="1069" y="2328"/>
                    <a:pt x="1539" y="2328"/>
                  </a:cubicBezTo>
                  <a:cubicBezTo>
                    <a:pt x="3065" y="2328"/>
                    <a:pt x="4057" y="433"/>
                    <a:pt x="4247" y="51"/>
                  </a:cubicBezTo>
                  <a:lnTo>
                    <a:pt x="4235" y="0"/>
                  </a:lnTo>
                  <a:close/>
                </a:path>
              </a:pathLst>
            </a:custGeom>
            <a:solidFill>
              <a:srgbClr val="CC7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3"/>
            <p:cNvSpPr/>
            <p:nvPr/>
          </p:nvSpPr>
          <p:spPr>
            <a:xfrm>
              <a:off x="3106538" y="1541442"/>
              <a:ext cx="323953" cy="455544"/>
            </a:xfrm>
            <a:custGeom>
              <a:rect b="b" l="l" r="r" t="t"/>
              <a:pathLst>
                <a:path extrusionOk="0" h="9887" w="7031">
                  <a:moveTo>
                    <a:pt x="3337" y="0"/>
                  </a:moveTo>
                  <a:cubicBezTo>
                    <a:pt x="3284" y="0"/>
                    <a:pt x="3232" y="2"/>
                    <a:pt x="3179" y="6"/>
                  </a:cubicBezTo>
                  <a:cubicBezTo>
                    <a:pt x="1348" y="121"/>
                    <a:pt x="0" y="2435"/>
                    <a:pt x="178" y="5168"/>
                  </a:cubicBezTo>
                  <a:cubicBezTo>
                    <a:pt x="353" y="7840"/>
                    <a:pt x="2318" y="9887"/>
                    <a:pt x="3762" y="9887"/>
                  </a:cubicBezTo>
                  <a:cubicBezTo>
                    <a:pt x="3788" y="9887"/>
                    <a:pt x="3814" y="9886"/>
                    <a:pt x="3840" y="9885"/>
                  </a:cubicBezTo>
                  <a:cubicBezTo>
                    <a:pt x="5315" y="9745"/>
                    <a:pt x="7030" y="7456"/>
                    <a:pt x="6840" y="4723"/>
                  </a:cubicBezTo>
                  <a:cubicBezTo>
                    <a:pt x="6667" y="2068"/>
                    <a:pt x="5115" y="0"/>
                    <a:pt x="3337"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a:off x="3143398" y="1825679"/>
              <a:ext cx="28797" cy="9123"/>
            </a:xfrm>
            <a:custGeom>
              <a:rect b="b" l="l" r="r" t="t"/>
              <a:pathLst>
                <a:path extrusionOk="0" h="198" w="625">
                  <a:moveTo>
                    <a:pt x="232" y="0"/>
                  </a:moveTo>
                  <a:cubicBezTo>
                    <a:pt x="97" y="0"/>
                    <a:pt x="1" y="27"/>
                    <a:pt x="1" y="80"/>
                  </a:cubicBezTo>
                  <a:cubicBezTo>
                    <a:pt x="1" y="131"/>
                    <a:pt x="128" y="182"/>
                    <a:pt x="294" y="194"/>
                  </a:cubicBezTo>
                  <a:cubicBezTo>
                    <a:pt x="324" y="196"/>
                    <a:pt x="353" y="197"/>
                    <a:pt x="381" y="197"/>
                  </a:cubicBezTo>
                  <a:cubicBezTo>
                    <a:pt x="515" y="197"/>
                    <a:pt x="611" y="171"/>
                    <a:pt x="611" y="117"/>
                  </a:cubicBezTo>
                  <a:cubicBezTo>
                    <a:pt x="624" y="67"/>
                    <a:pt x="484" y="16"/>
                    <a:pt x="319" y="4"/>
                  </a:cubicBezTo>
                  <a:cubicBezTo>
                    <a:pt x="289" y="1"/>
                    <a:pt x="259" y="0"/>
                    <a:pt x="232" y="0"/>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a:off x="3145748" y="1844109"/>
              <a:ext cx="28797" cy="10828"/>
            </a:xfrm>
            <a:custGeom>
              <a:rect b="b" l="l" r="r" t="t"/>
              <a:pathLst>
                <a:path extrusionOk="0" h="235" w="625">
                  <a:moveTo>
                    <a:pt x="471" y="1"/>
                  </a:moveTo>
                  <a:cubicBezTo>
                    <a:pt x="420" y="1"/>
                    <a:pt x="359" y="8"/>
                    <a:pt x="293" y="23"/>
                  </a:cubicBezTo>
                  <a:cubicBezTo>
                    <a:pt x="128" y="48"/>
                    <a:pt x="1" y="124"/>
                    <a:pt x="14" y="175"/>
                  </a:cubicBezTo>
                  <a:cubicBezTo>
                    <a:pt x="21" y="215"/>
                    <a:pt x="79" y="235"/>
                    <a:pt x="162" y="235"/>
                  </a:cubicBezTo>
                  <a:cubicBezTo>
                    <a:pt x="211" y="235"/>
                    <a:pt x="269" y="228"/>
                    <a:pt x="331" y="214"/>
                  </a:cubicBezTo>
                  <a:cubicBezTo>
                    <a:pt x="497" y="175"/>
                    <a:pt x="624" y="112"/>
                    <a:pt x="611" y="48"/>
                  </a:cubicBezTo>
                  <a:cubicBezTo>
                    <a:pt x="603" y="17"/>
                    <a:pt x="549" y="1"/>
                    <a:pt x="471" y="1"/>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3370686" y="1829780"/>
              <a:ext cx="28797" cy="9676"/>
            </a:xfrm>
            <a:custGeom>
              <a:rect b="b" l="l" r="r" t="t"/>
              <a:pathLst>
                <a:path extrusionOk="0" h="210" w="625">
                  <a:moveTo>
                    <a:pt x="257" y="1"/>
                  </a:moveTo>
                  <a:cubicBezTo>
                    <a:pt x="120" y="1"/>
                    <a:pt x="14" y="35"/>
                    <a:pt x="14" y="79"/>
                  </a:cubicBezTo>
                  <a:cubicBezTo>
                    <a:pt x="1" y="130"/>
                    <a:pt x="141" y="194"/>
                    <a:pt x="306" y="206"/>
                  </a:cubicBezTo>
                  <a:cubicBezTo>
                    <a:pt x="330" y="208"/>
                    <a:pt x="353" y="209"/>
                    <a:pt x="375" y="209"/>
                  </a:cubicBezTo>
                  <a:cubicBezTo>
                    <a:pt x="519" y="209"/>
                    <a:pt x="624" y="174"/>
                    <a:pt x="624" y="130"/>
                  </a:cubicBezTo>
                  <a:cubicBezTo>
                    <a:pt x="624" y="67"/>
                    <a:pt x="497" y="16"/>
                    <a:pt x="319" y="3"/>
                  </a:cubicBezTo>
                  <a:cubicBezTo>
                    <a:pt x="298" y="1"/>
                    <a:pt x="277" y="1"/>
                    <a:pt x="257" y="1"/>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3"/>
            <p:cNvSpPr/>
            <p:nvPr/>
          </p:nvSpPr>
          <p:spPr>
            <a:xfrm>
              <a:off x="3368336" y="1809737"/>
              <a:ext cx="28797" cy="11104"/>
            </a:xfrm>
            <a:custGeom>
              <a:rect b="b" l="l" r="r" t="t"/>
              <a:pathLst>
                <a:path extrusionOk="0" h="241" w="625">
                  <a:moveTo>
                    <a:pt x="447" y="0"/>
                  </a:moveTo>
                  <a:cubicBezTo>
                    <a:pt x="401" y="0"/>
                    <a:pt x="349" y="6"/>
                    <a:pt x="294" y="19"/>
                  </a:cubicBezTo>
                  <a:cubicBezTo>
                    <a:pt x="128" y="57"/>
                    <a:pt x="1" y="133"/>
                    <a:pt x="14" y="184"/>
                  </a:cubicBezTo>
                  <a:cubicBezTo>
                    <a:pt x="22" y="218"/>
                    <a:pt x="88" y="240"/>
                    <a:pt x="179" y="240"/>
                  </a:cubicBezTo>
                  <a:cubicBezTo>
                    <a:pt x="225" y="240"/>
                    <a:pt x="277" y="235"/>
                    <a:pt x="331" y="222"/>
                  </a:cubicBezTo>
                  <a:cubicBezTo>
                    <a:pt x="497" y="184"/>
                    <a:pt x="624" y="107"/>
                    <a:pt x="611" y="57"/>
                  </a:cubicBezTo>
                  <a:cubicBezTo>
                    <a:pt x="603" y="23"/>
                    <a:pt x="538" y="0"/>
                    <a:pt x="447" y="0"/>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3"/>
            <p:cNvSpPr/>
            <p:nvPr/>
          </p:nvSpPr>
          <p:spPr>
            <a:xfrm>
              <a:off x="3169799" y="1760206"/>
              <a:ext cx="39256" cy="73858"/>
            </a:xfrm>
            <a:custGeom>
              <a:rect b="b" l="l" r="r" t="t"/>
              <a:pathLst>
                <a:path extrusionOk="0" h="1603" w="852">
                  <a:moveTo>
                    <a:pt x="566" y="0"/>
                  </a:moveTo>
                  <a:cubicBezTo>
                    <a:pt x="564" y="0"/>
                    <a:pt x="562" y="0"/>
                    <a:pt x="560" y="1"/>
                  </a:cubicBezTo>
                  <a:lnTo>
                    <a:pt x="0" y="51"/>
                  </a:lnTo>
                  <a:cubicBezTo>
                    <a:pt x="0" y="51"/>
                    <a:pt x="102" y="216"/>
                    <a:pt x="433" y="229"/>
                  </a:cubicBezTo>
                  <a:cubicBezTo>
                    <a:pt x="407" y="382"/>
                    <a:pt x="394" y="585"/>
                    <a:pt x="407" y="814"/>
                  </a:cubicBezTo>
                  <a:cubicBezTo>
                    <a:pt x="445" y="1259"/>
                    <a:pt x="560" y="1603"/>
                    <a:pt x="674" y="1603"/>
                  </a:cubicBezTo>
                  <a:cubicBezTo>
                    <a:pt x="789" y="1589"/>
                    <a:pt x="852" y="1221"/>
                    <a:pt x="826" y="789"/>
                  </a:cubicBezTo>
                  <a:cubicBezTo>
                    <a:pt x="801" y="351"/>
                    <a:pt x="678" y="0"/>
                    <a:pt x="566"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3312724" y="1748503"/>
              <a:ext cx="34602" cy="75010"/>
            </a:xfrm>
            <a:custGeom>
              <a:rect b="b" l="l" r="r" t="t"/>
              <a:pathLst>
                <a:path extrusionOk="0" h="1628" w="751">
                  <a:moveTo>
                    <a:pt x="750" y="0"/>
                  </a:moveTo>
                  <a:lnTo>
                    <a:pt x="178" y="26"/>
                  </a:lnTo>
                  <a:cubicBezTo>
                    <a:pt x="64" y="26"/>
                    <a:pt x="0" y="394"/>
                    <a:pt x="26" y="839"/>
                  </a:cubicBezTo>
                  <a:cubicBezTo>
                    <a:pt x="51" y="1284"/>
                    <a:pt x="165" y="1628"/>
                    <a:pt x="280" y="1628"/>
                  </a:cubicBezTo>
                  <a:cubicBezTo>
                    <a:pt x="407" y="1614"/>
                    <a:pt x="470" y="1246"/>
                    <a:pt x="445" y="814"/>
                  </a:cubicBezTo>
                  <a:cubicBezTo>
                    <a:pt x="419" y="585"/>
                    <a:pt x="394" y="382"/>
                    <a:pt x="343" y="241"/>
                  </a:cubicBezTo>
                  <a:cubicBezTo>
                    <a:pt x="674" y="178"/>
                    <a:pt x="750" y="0"/>
                    <a:pt x="750"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a:off x="3248864" y="1775457"/>
              <a:ext cx="44002" cy="91413"/>
            </a:xfrm>
            <a:custGeom>
              <a:rect b="b" l="l" r="r" t="t"/>
              <a:pathLst>
                <a:path extrusionOk="0" h="1984" w="955">
                  <a:moveTo>
                    <a:pt x="191" y="0"/>
                  </a:moveTo>
                  <a:cubicBezTo>
                    <a:pt x="153" y="0"/>
                    <a:pt x="127" y="12"/>
                    <a:pt x="115" y="51"/>
                  </a:cubicBezTo>
                  <a:cubicBezTo>
                    <a:pt x="115" y="63"/>
                    <a:pt x="0" y="546"/>
                    <a:pt x="102" y="1399"/>
                  </a:cubicBezTo>
                  <a:cubicBezTo>
                    <a:pt x="153" y="1933"/>
                    <a:pt x="369" y="1983"/>
                    <a:pt x="458" y="1983"/>
                  </a:cubicBezTo>
                  <a:lnTo>
                    <a:pt x="471" y="1983"/>
                  </a:lnTo>
                  <a:cubicBezTo>
                    <a:pt x="687" y="1970"/>
                    <a:pt x="890" y="1678"/>
                    <a:pt x="954" y="1258"/>
                  </a:cubicBezTo>
                  <a:cubicBezTo>
                    <a:pt x="954" y="1233"/>
                    <a:pt x="929" y="1195"/>
                    <a:pt x="903" y="1195"/>
                  </a:cubicBezTo>
                  <a:cubicBezTo>
                    <a:pt x="865" y="1195"/>
                    <a:pt x="839" y="1207"/>
                    <a:pt x="839" y="1246"/>
                  </a:cubicBezTo>
                  <a:cubicBezTo>
                    <a:pt x="778" y="1629"/>
                    <a:pt x="595" y="1869"/>
                    <a:pt x="468" y="1869"/>
                  </a:cubicBezTo>
                  <a:cubicBezTo>
                    <a:pt x="465" y="1869"/>
                    <a:pt x="461" y="1869"/>
                    <a:pt x="458" y="1869"/>
                  </a:cubicBezTo>
                  <a:cubicBezTo>
                    <a:pt x="369" y="1869"/>
                    <a:pt x="254" y="1741"/>
                    <a:pt x="217" y="1385"/>
                  </a:cubicBezTo>
                  <a:cubicBezTo>
                    <a:pt x="127" y="560"/>
                    <a:pt x="229" y="76"/>
                    <a:pt x="229" y="76"/>
                  </a:cubicBezTo>
                  <a:cubicBezTo>
                    <a:pt x="242" y="38"/>
                    <a:pt x="217" y="12"/>
                    <a:pt x="191" y="0"/>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3"/>
            <p:cNvSpPr/>
            <p:nvPr/>
          </p:nvSpPr>
          <p:spPr>
            <a:xfrm>
              <a:off x="3217809" y="1872445"/>
              <a:ext cx="107862" cy="34418"/>
            </a:xfrm>
            <a:custGeom>
              <a:rect b="b" l="l" r="r" t="t"/>
              <a:pathLst>
                <a:path extrusionOk="0" h="747" w="2341">
                  <a:moveTo>
                    <a:pt x="2294" y="0"/>
                  </a:moveTo>
                  <a:cubicBezTo>
                    <a:pt x="2276" y="0"/>
                    <a:pt x="2260" y="12"/>
                    <a:pt x="2251" y="31"/>
                  </a:cubicBezTo>
                  <a:cubicBezTo>
                    <a:pt x="2238" y="31"/>
                    <a:pt x="1946" y="603"/>
                    <a:pt x="1259" y="641"/>
                  </a:cubicBezTo>
                  <a:cubicBezTo>
                    <a:pt x="1227" y="644"/>
                    <a:pt x="1196" y="645"/>
                    <a:pt x="1165" y="645"/>
                  </a:cubicBezTo>
                  <a:cubicBezTo>
                    <a:pt x="530" y="645"/>
                    <a:pt x="102" y="170"/>
                    <a:pt x="89" y="158"/>
                  </a:cubicBezTo>
                  <a:cubicBezTo>
                    <a:pt x="83" y="152"/>
                    <a:pt x="74" y="148"/>
                    <a:pt x="63" y="148"/>
                  </a:cubicBezTo>
                  <a:cubicBezTo>
                    <a:pt x="52" y="148"/>
                    <a:pt x="39" y="152"/>
                    <a:pt x="26" y="158"/>
                  </a:cubicBezTo>
                  <a:cubicBezTo>
                    <a:pt x="1" y="184"/>
                    <a:pt x="1" y="209"/>
                    <a:pt x="26" y="234"/>
                  </a:cubicBezTo>
                  <a:cubicBezTo>
                    <a:pt x="38" y="246"/>
                    <a:pt x="480" y="746"/>
                    <a:pt x="1162" y="746"/>
                  </a:cubicBezTo>
                  <a:cubicBezTo>
                    <a:pt x="1194" y="746"/>
                    <a:pt x="1226" y="745"/>
                    <a:pt x="1259" y="743"/>
                  </a:cubicBezTo>
                  <a:cubicBezTo>
                    <a:pt x="2010" y="692"/>
                    <a:pt x="2315" y="94"/>
                    <a:pt x="2327" y="69"/>
                  </a:cubicBezTo>
                  <a:cubicBezTo>
                    <a:pt x="2340" y="43"/>
                    <a:pt x="2340" y="18"/>
                    <a:pt x="2315" y="6"/>
                  </a:cubicBezTo>
                  <a:cubicBezTo>
                    <a:pt x="2308" y="2"/>
                    <a:pt x="2301" y="0"/>
                    <a:pt x="2294" y="0"/>
                  </a:cubicBezTo>
                  <a:close/>
                </a:path>
              </a:pathLst>
            </a:custGeom>
            <a:solidFill>
              <a:srgbClr val="E07F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3297473" y="1700724"/>
              <a:ext cx="79111" cy="44324"/>
            </a:xfrm>
            <a:custGeom>
              <a:rect b="b" l="l" r="r" t="t"/>
              <a:pathLst>
                <a:path extrusionOk="0" h="962" w="1717">
                  <a:moveTo>
                    <a:pt x="680" y="1"/>
                  </a:moveTo>
                  <a:cubicBezTo>
                    <a:pt x="504" y="1"/>
                    <a:pt x="320" y="43"/>
                    <a:pt x="128" y="122"/>
                  </a:cubicBezTo>
                  <a:cubicBezTo>
                    <a:pt x="39" y="160"/>
                    <a:pt x="1" y="261"/>
                    <a:pt x="39" y="351"/>
                  </a:cubicBezTo>
                  <a:cubicBezTo>
                    <a:pt x="68" y="419"/>
                    <a:pt x="136" y="465"/>
                    <a:pt x="206" y="465"/>
                  </a:cubicBezTo>
                  <a:cubicBezTo>
                    <a:pt x="226" y="465"/>
                    <a:pt x="247" y="461"/>
                    <a:pt x="267" y="453"/>
                  </a:cubicBezTo>
                  <a:cubicBezTo>
                    <a:pt x="416" y="386"/>
                    <a:pt x="555" y="353"/>
                    <a:pt x="684" y="353"/>
                  </a:cubicBezTo>
                  <a:cubicBezTo>
                    <a:pt x="776" y="353"/>
                    <a:pt x="862" y="370"/>
                    <a:pt x="942" y="402"/>
                  </a:cubicBezTo>
                  <a:cubicBezTo>
                    <a:pt x="1247" y="529"/>
                    <a:pt x="1603" y="961"/>
                    <a:pt x="1628" y="961"/>
                  </a:cubicBezTo>
                  <a:cubicBezTo>
                    <a:pt x="1717" y="922"/>
                    <a:pt x="1527" y="261"/>
                    <a:pt x="1081" y="83"/>
                  </a:cubicBezTo>
                  <a:cubicBezTo>
                    <a:pt x="952" y="27"/>
                    <a:pt x="819" y="1"/>
                    <a:pt x="680" y="1"/>
                  </a:cubicBezTo>
                  <a:close/>
                </a:path>
              </a:pathLst>
            </a:custGeom>
            <a:solidFill>
              <a:srgbClr val="6138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3143398" y="1711044"/>
              <a:ext cx="78005" cy="45706"/>
            </a:xfrm>
            <a:custGeom>
              <a:rect b="b" l="l" r="r" t="t"/>
              <a:pathLst>
                <a:path extrusionOk="0" h="992" w="1693">
                  <a:moveTo>
                    <a:pt x="1025" y="0"/>
                  </a:moveTo>
                  <a:cubicBezTo>
                    <a:pt x="879" y="0"/>
                    <a:pt x="741" y="29"/>
                    <a:pt x="611" y="88"/>
                  </a:cubicBezTo>
                  <a:cubicBezTo>
                    <a:pt x="166" y="292"/>
                    <a:pt x="1" y="953"/>
                    <a:pt x="90" y="991"/>
                  </a:cubicBezTo>
                  <a:cubicBezTo>
                    <a:pt x="102" y="991"/>
                    <a:pt x="446" y="546"/>
                    <a:pt x="751" y="406"/>
                  </a:cubicBezTo>
                  <a:cubicBezTo>
                    <a:pt x="837" y="366"/>
                    <a:pt x="930" y="347"/>
                    <a:pt x="1031" y="347"/>
                  </a:cubicBezTo>
                  <a:cubicBezTo>
                    <a:pt x="1155" y="347"/>
                    <a:pt x="1291" y="376"/>
                    <a:pt x="1438" y="432"/>
                  </a:cubicBezTo>
                  <a:cubicBezTo>
                    <a:pt x="1458" y="440"/>
                    <a:pt x="1479" y="444"/>
                    <a:pt x="1499" y="444"/>
                  </a:cubicBezTo>
                  <a:cubicBezTo>
                    <a:pt x="1569" y="444"/>
                    <a:pt x="1634" y="399"/>
                    <a:pt x="1653" y="330"/>
                  </a:cubicBezTo>
                  <a:cubicBezTo>
                    <a:pt x="1692" y="241"/>
                    <a:pt x="1653" y="139"/>
                    <a:pt x="1565" y="114"/>
                  </a:cubicBezTo>
                  <a:cubicBezTo>
                    <a:pt x="1374" y="39"/>
                    <a:pt x="1194" y="0"/>
                    <a:pt x="1025" y="0"/>
                  </a:cubicBezTo>
                  <a:close/>
                </a:path>
              </a:pathLst>
            </a:custGeom>
            <a:solidFill>
              <a:srgbClr val="6138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3090689" y="2906552"/>
              <a:ext cx="187479" cy="1488038"/>
            </a:xfrm>
            <a:custGeom>
              <a:rect b="b" l="l" r="r" t="t"/>
              <a:pathLst>
                <a:path extrusionOk="0" h="32296" w="4069">
                  <a:moveTo>
                    <a:pt x="1997" y="1"/>
                  </a:moveTo>
                  <a:lnTo>
                    <a:pt x="1018" y="2429"/>
                  </a:lnTo>
                  <a:lnTo>
                    <a:pt x="980" y="2925"/>
                  </a:lnTo>
                  <a:lnTo>
                    <a:pt x="0" y="17062"/>
                  </a:lnTo>
                  <a:lnTo>
                    <a:pt x="1412" y="29662"/>
                  </a:lnTo>
                  <a:lnTo>
                    <a:pt x="1704" y="32256"/>
                  </a:lnTo>
                  <a:cubicBezTo>
                    <a:pt x="1987" y="32285"/>
                    <a:pt x="2213" y="32295"/>
                    <a:pt x="2412" y="32295"/>
                  </a:cubicBezTo>
                  <a:cubicBezTo>
                    <a:pt x="2641" y="32295"/>
                    <a:pt x="2835" y="32281"/>
                    <a:pt x="3040" y="32268"/>
                  </a:cubicBezTo>
                  <a:cubicBezTo>
                    <a:pt x="3232" y="32259"/>
                    <a:pt x="3437" y="32245"/>
                    <a:pt x="3691" y="32245"/>
                  </a:cubicBezTo>
                  <a:cubicBezTo>
                    <a:pt x="3806" y="32245"/>
                    <a:pt x="3931" y="32248"/>
                    <a:pt x="4069" y="32256"/>
                  </a:cubicBezTo>
                  <a:lnTo>
                    <a:pt x="4043" y="29662"/>
                  </a:lnTo>
                  <a:lnTo>
                    <a:pt x="4018" y="26662"/>
                  </a:lnTo>
                  <a:lnTo>
                    <a:pt x="3916" y="17355"/>
                  </a:lnTo>
                  <a:cubicBezTo>
                    <a:pt x="3560" y="16935"/>
                    <a:pt x="3294" y="16427"/>
                    <a:pt x="3192" y="15880"/>
                  </a:cubicBezTo>
                  <a:cubicBezTo>
                    <a:pt x="2887" y="14342"/>
                    <a:pt x="2543" y="12753"/>
                    <a:pt x="2645" y="11163"/>
                  </a:cubicBezTo>
                  <a:cubicBezTo>
                    <a:pt x="2709" y="10261"/>
                    <a:pt x="3014" y="9434"/>
                    <a:pt x="3509" y="8773"/>
                  </a:cubicBezTo>
                  <a:cubicBezTo>
                    <a:pt x="3306" y="7781"/>
                    <a:pt x="3090" y="6803"/>
                    <a:pt x="2899" y="5811"/>
                  </a:cubicBezTo>
                  <a:cubicBezTo>
                    <a:pt x="2619" y="4362"/>
                    <a:pt x="2480" y="2887"/>
                    <a:pt x="2099" y="1463"/>
                  </a:cubicBezTo>
                  <a:cubicBezTo>
                    <a:pt x="1972" y="967"/>
                    <a:pt x="1933" y="472"/>
                    <a:pt x="1997" y="1"/>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2909706" y="4332942"/>
              <a:ext cx="395416" cy="137119"/>
            </a:xfrm>
            <a:custGeom>
              <a:rect b="b" l="l" r="r" t="t"/>
              <a:pathLst>
                <a:path extrusionOk="0" h="2976" w="8582">
                  <a:moveTo>
                    <a:pt x="5366" y="1"/>
                  </a:moveTo>
                  <a:cubicBezTo>
                    <a:pt x="5366" y="1"/>
                    <a:pt x="3993" y="611"/>
                    <a:pt x="2632" y="1157"/>
                  </a:cubicBezTo>
                  <a:cubicBezTo>
                    <a:pt x="1386" y="1666"/>
                    <a:pt x="0" y="2123"/>
                    <a:pt x="255" y="2976"/>
                  </a:cubicBezTo>
                  <a:lnTo>
                    <a:pt x="8582" y="2976"/>
                  </a:lnTo>
                  <a:lnTo>
                    <a:pt x="8073" y="306"/>
                  </a:lnTo>
                  <a:cubicBezTo>
                    <a:pt x="8073" y="306"/>
                    <a:pt x="7389" y="1046"/>
                    <a:pt x="6745" y="1046"/>
                  </a:cubicBezTo>
                  <a:cubicBezTo>
                    <a:pt x="6639" y="1046"/>
                    <a:pt x="6534" y="1026"/>
                    <a:pt x="6434" y="979"/>
                  </a:cubicBezTo>
                  <a:cubicBezTo>
                    <a:pt x="5734" y="738"/>
                    <a:pt x="5366" y="1"/>
                    <a:pt x="53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2909706" y="4386251"/>
              <a:ext cx="159926" cy="83810"/>
            </a:xfrm>
            <a:custGeom>
              <a:rect b="b" l="l" r="r" t="t"/>
              <a:pathLst>
                <a:path extrusionOk="0" h="1819" w="3471">
                  <a:moveTo>
                    <a:pt x="2632" y="0"/>
                  </a:moveTo>
                  <a:cubicBezTo>
                    <a:pt x="1386" y="509"/>
                    <a:pt x="0" y="966"/>
                    <a:pt x="255" y="1819"/>
                  </a:cubicBezTo>
                  <a:lnTo>
                    <a:pt x="3331" y="1819"/>
                  </a:lnTo>
                  <a:lnTo>
                    <a:pt x="3471" y="1717"/>
                  </a:lnTo>
                  <a:cubicBezTo>
                    <a:pt x="3471" y="1717"/>
                    <a:pt x="3293" y="700"/>
                    <a:pt x="2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2920257" y="4464717"/>
              <a:ext cx="384864" cy="35201"/>
            </a:xfrm>
            <a:custGeom>
              <a:rect b="b" l="l" r="r" t="t"/>
              <a:pathLst>
                <a:path extrusionOk="0" h="764" w="8353">
                  <a:moveTo>
                    <a:pt x="0" y="1"/>
                  </a:moveTo>
                  <a:lnTo>
                    <a:pt x="0" y="764"/>
                  </a:lnTo>
                  <a:lnTo>
                    <a:pt x="8353" y="764"/>
                  </a:lnTo>
                  <a:lnTo>
                    <a:pt x="83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3378888" y="2952259"/>
              <a:ext cx="187479" cy="1487992"/>
            </a:xfrm>
            <a:custGeom>
              <a:rect b="b" l="l" r="r" t="t"/>
              <a:pathLst>
                <a:path extrusionOk="0" h="32295" w="4069">
                  <a:moveTo>
                    <a:pt x="1997" y="0"/>
                  </a:moveTo>
                  <a:lnTo>
                    <a:pt x="1018" y="2429"/>
                  </a:lnTo>
                  <a:lnTo>
                    <a:pt x="992" y="2924"/>
                  </a:lnTo>
                  <a:lnTo>
                    <a:pt x="1" y="17062"/>
                  </a:lnTo>
                  <a:lnTo>
                    <a:pt x="1424" y="29662"/>
                  </a:lnTo>
                  <a:lnTo>
                    <a:pt x="1717" y="32255"/>
                  </a:lnTo>
                  <a:cubicBezTo>
                    <a:pt x="1994" y="32285"/>
                    <a:pt x="2217" y="32295"/>
                    <a:pt x="2414" y="32295"/>
                  </a:cubicBezTo>
                  <a:cubicBezTo>
                    <a:pt x="2642" y="32295"/>
                    <a:pt x="2835" y="32281"/>
                    <a:pt x="3040" y="32267"/>
                  </a:cubicBezTo>
                  <a:cubicBezTo>
                    <a:pt x="3232" y="32259"/>
                    <a:pt x="3437" y="32244"/>
                    <a:pt x="3691" y="32244"/>
                  </a:cubicBezTo>
                  <a:cubicBezTo>
                    <a:pt x="3806" y="32244"/>
                    <a:pt x="3931" y="32247"/>
                    <a:pt x="4069" y="32255"/>
                  </a:cubicBezTo>
                  <a:lnTo>
                    <a:pt x="4043" y="29662"/>
                  </a:lnTo>
                  <a:lnTo>
                    <a:pt x="4018" y="26661"/>
                  </a:lnTo>
                  <a:lnTo>
                    <a:pt x="3930" y="17355"/>
                  </a:lnTo>
                  <a:cubicBezTo>
                    <a:pt x="3560" y="16935"/>
                    <a:pt x="3294" y="16426"/>
                    <a:pt x="3192" y="15880"/>
                  </a:cubicBezTo>
                  <a:cubicBezTo>
                    <a:pt x="2899" y="14341"/>
                    <a:pt x="2543" y="12753"/>
                    <a:pt x="2658" y="11163"/>
                  </a:cubicBezTo>
                  <a:cubicBezTo>
                    <a:pt x="2709" y="10261"/>
                    <a:pt x="3014" y="9434"/>
                    <a:pt x="3510" y="8773"/>
                  </a:cubicBezTo>
                  <a:cubicBezTo>
                    <a:pt x="3306" y="7781"/>
                    <a:pt x="3103" y="6803"/>
                    <a:pt x="2912" y="5811"/>
                  </a:cubicBezTo>
                  <a:cubicBezTo>
                    <a:pt x="2633" y="4362"/>
                    <a:pt x="2480" y="2887"/>
                    <a:pt x="2111" y="1463"/>
                  </a:cubicBezTo>
                  <a:cubicBezTo>
                    <a:pt x="1972" y="967"/>
                    <a:pt x="1946" y="471"/>
                    <a:pt x="1997"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3393540" y="4394452"/>
              <a:ext cx="239636" cy="139469"/>
            </a:xfrm>
            <a:custGeom>
              <a:rect b="b" l="l" r="r" t="t"/>
              <a:pathLst>
                <a:path extrusionOk="0" h="3027" w="5201">
                  <a:moveTo>
                    <a:pt x="3776" y="0"/>
                  </a:moveTo>
                  <a:cubicBezTo>
                    <a:pt x="3776" y="0"/>
                    <a:pt x="3319" y="744"/>
                    <a:pt x="2468" y="744"/>
                  </a:cubicBezTo>
                  <a:cubicBezTo>
                    <a:pt x="2422" y="744"/>
                    <a:pt x="2375" y="742"/>
                    <a:pt x="2327" y="738"/>
                  </a:cubicBezTo>
                  <a:cubicBezTo>
                    <a:pt x="2035" y="700"/>
                    <a:pt x="1310" y="77"/>
                    <a:pt x="1310" y="77"/>
                  </a:cubicBezTo>
                  <a:cubicBezTo>
                    <a:pt x="1310" y="77"/>
                    <a:pt x="103" y="2467"/>
                    <a:pt x="1" y="3026"/>
                  </a:cubicBezTo>
                  <a:lnTo>
                    <a:pt x="5200" y="2874"/>
                  </a:lnTo>
                  <a:cubicBezTo>
                    <a:pt x="5086" y="2162"/>
                    <a:pt x="4590" y="853"/>
                    <a:pt x="37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3393540" y="4464210"/>
              <a:ext cx="239636" cy="135322"/>
            </a:xfrm>
            <a:custGeom>
              <a:rect b="b" l="l" r="r" t="t"/>
              <a:pathLst>
                <a:path extrusionOk="0" h="2937" w="5201">
                  <a:moveTo>
                    <a:pt x="2814" y="1"/>
                  </a:moveTo>
                  <a:cubicBezTo>
                    <a:pt x="2715" y="1"/>
                    <a:pt x="2612" y="5"/>
                    <a:pt x="2505" y="12"/>
                  </a:cubicBezTo>
                  <a:cubicBezTo>
                    <a:pt x="293" y="178"/>
                    <a:pt x="1" y="1512"/>
                    <a:pt x="1" y="1512"/>
                  </a:cubicBezTo>
                  <a:lnTo>
                    <a:pt x="2747" y="2936"/>
                  </a:lnTo>
                  <a:lnTo>
                    <a:pt x="5200" y="1360"/>
                  </a:lnTo>
                  <a:cubicBezTo>
                    <a:pt x="5200" y="1360"/>
                    <a:pt x="4763" y="1"/>
                    <a:pt x="28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3393540" y="4526826"/>
              <a:ext cx="243138" cy="81737"/>
            </a:xfrm>
            <a:custGeom>
              <a:rect b="b" l="l" r="r" t="t"/>
              <a:pathLst>
                <a:path extrusionOk="0" h="1774" w="5277">
                  <a:moveTo>
                    <a:pt x="5200" y="1"/>
                  </a:moveTo>
                  <a:cubicBezTo>
                    <a:pt x="4327" y="547"/>
                    <a:pt x="3416" y="723"/>
                    <a:pt x="2605" y="723"/>
                  </a:cubicBezTo>
                  <a:cubicBezTo>
                    <a:pt x="1207" y="723"/>
                    <a:pt x="105" y="201"/>
                    <a:pt x="1" y="153"/>
                  </a:cubicBezTo>
                  <a:lnTo>
                    <a:pt x="1" y="243"/>
                  </a:lnTo>
                  <a:lnTo>
                    <a:pt x="1" y="1234"/>
                  </a:lnTo>
                  <a:cubicBezTo>
                    <a:pt x="1" y="1234"/>
                    <a:pt x="1349" y="1774"/>
                    <a:pt x="2780" y="1774"/>
                  </a:cubicBezTo>
                  <a:cubicBezTo>
                    <a:pt x="3674" y="1774"/>
                    <a:pt x="4601" y="1563"/>
                    <a:pt x="5251" y="878"/>
                  </a:cubicBezTo>
                  <a:cubicBezTo>
                    <a:pt x="5251" y="878"/>
                    <a:pt x="5277" y="522"/>
                    <a:pt x="52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3021023" y="2849143"/>
              <a:ext cx="564096" cy="1494397"/>
            </a:xfrm>
            <a:custGeom>
              <a:rect b="b" l="l" r="r" t="t"/>
              <a:pathLst>
                <a:path extrusionOk="0" h="32434" w="12243">
                  <a:moveTo>
                    <a:pt x="0" y="1"/>
                  </a:moveTo>
                  <a:lnTo>
                    <a:pt x="1716" y="31708"/>
                  </a:lnTo>
                  <a:lnTo>
                    <a:pt x="5899" y="31912"/>
                  </a:lnTo>
                  <a:lnTo>
                    <a:pt x="5518" y="10922"/>
                  </a:lnTo>
                  <a:lnTo>
                    <a:pt x="8442" y="32434"/>
                  </a:lnTo>
                  <a:lnTo>
                    <a:pt x="12243" y="32242"/>
                  </a:lnTo>
                  <a:lnTo>
                    <a:pt x="11480" y="8951"/>
                  </a:lnTo>
                  <a:lnTo>
                    <a:pt x="11251" y="193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3055533" y="3322472"/>
              <a:ext cx="529586" cy="1012268"/>
            </a:xfrm>
            <a:custGeom>
              <a:rect b="b" l="l" r="r" t="t"/>
              <a:pathLst>
                <a:path extrusionOk="0" h="21970" w="11494">
                  <a:moveTo>
                    <a:pt x="10782" y="0"/>
                  </a:moveTo>
                  <a:cubicBezTo>
                    <a:pt x="10528" y="39"/>
                    <a:pt x="10286" y="90"/>
                    <a:pt x="10032" y="127"/>
                  </a:cubicBezTo>
                  <a:cubicBezTo>
                    <a:pt x="9986" y="127"/>
                    <a:pt x="9906" y="149"/>
                    <a:pt x="9815" y="163"/>
                  </a:cubicBezTo>
                  <a:lnTo>
                    <a:pt x="9815" y="163"/>
                  </a:lnTo>
                  <a:cubicBezTo>
                    <a:pt x="9819" y="161"/>
                    <a:pt x="9824" y="158"/>
                    <a:pt x="9829" y="153"/>
                  </a:cubicBezTo>
                  <a:lnTo>
                    <a:pt x="9829" y="153"/>
                  </a:lnTo>
                  <a:cubicBezTo>
                    <a:pt x="9282" y="268"/>
                    <a:pt x="8697" y="293"/>
                    <a:pt x="8151" y="344"/>
                  </a:cubicBezTo>
                  <a:lnTo>
                    <a:pt x="8137" y="344"/>
                  </a:lnTo>
                  <a:cubicBezTo>
                    <a:pt x="6905" y="446"/>
                    <a:pt x="5659" y="509"/>
                    <a:pt x="4413" y="509"/>
                  </a:cubicBezTo>
                  <a:cubicBezTo>
                    <a:pt x="3357" y="509"/>
                    <a:pt x="2289" y="471"/>
                    <a:pt x="1221" y="382"/>
                  </a:cubicBezTo>
                  <a:cubicBezTo>
                    <a:pt x="916" y="356"/>
                    <a:pt x="611" y="331"/>
                    <a:pt x="294" y="293"/>
                  </a:cubicBezTo>
                  <a:cubicBezTo>
                    <a:pt x="255" y="293"/>
                    <a:pt x="128" y="268"/>
                    <a:pt x="1" y="255"/>
                  </a:cubicBezTo>
                  <a:lnTo>
                    <a:pt x="1" y="255"/>
                  </a:lnTo>
                  <a:cubicBezTo>
                    <a:pt x="26" y="280"/>
                    <a:pt x="828" y="865"/>
                    <a:pt x="4781" y="1195"/>
                  </a:cubicBezTo>
                  <a:lnTo>
                    <a:pt x="4769" y="649"/>
                  </a:lnTo>
                  <a:lnTo>
                    <a:pt x="4845" y="1195"/>
                  </a:lnTo>
                  <a:cubicBezTo>
                    <a:pt x="5786" y="1285"/>
                    <a:pt x="6879" y="1348"/>
                    <a:pt x="8188" y="1387"/>
                  </a:cubicBezTo>
                  <a:cubicBezTo>
                    <a:pt x="9371" y="1412"/>
                    <a:pt x="10502" y="16160"/>
                    <a:pt x="10502" y="21919"/>
                  </a:cubicBezTo>
                  <a:lnTo>
                    <a:pt x="11494" y="21969"/>
                  </a:lnTo>
                  <a:lnTo>
                    <a:pt x="11494" y="21969"/>
                  </a:lnTo>
                  <a:lnTo>
                    <a:pt x="10782" y="0"/>
                  </a:ln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2998124" y="2821176"/>
              <a:ext cx="574740" cy="524886"/>
            </a:xfrm>
            <a:custGeom>
              <a:rect b="b" l="l" r="r" t="t"/>
              <a:pathLst>
                <a:path extrusionOk="0" h="11392" w="12474">
                  <a:moveTo>
                    <a:pt x="11061" y="11043"/>
                  </a:moveTo>
                  <a:cubicBezTo>
                    <a:pt x="11053" y="11044"/>
                    <a:pt x="11044" y="11045"/>
                    <a:pt x="11036" y="11046"/>
                  </a:cubicBezTo>
                  <a:cubicBezTo>
                    <a:pt x="11045" y="11046"/>
                    <a:pt x="11053" y="11046"/>
                    <a:pt x="11061" y="11043"/>
                  </a:cubicBezTo>
                  <a:close/>
                  <a:moveTo>
                    <a:pt x="3946" y="1"/>
                  </a:moveTo>
                  <a:cubicBezTo>
                    <a:pt x="2206" y="1"/>
                    <a:pt x="742" y="193"/>
                    <a:pt x="433" y="799"/>
                  </a:cubicBezTo>
                  <a:cubicBezTo>
                    <a:pt x="421" y="824"/>
                    <a:pt x="408" y="850"/>
                    <a:pt x="408" y="862"/>
                  </a:cubicBezTo>
                  <a:cubicBezTo>
                    <a:pt x="192" y="1460"/>
                    <a:pt x="65" y="6342"/>
                    <a:pt x="1" y="10944"/>
                  </a:cubicBezTo>
                  <a:cubicBezTo>
                    <a:pt x="179" y="10982"/>
                    <a:pt x="370" y="11007"/>
                    <a:pt x="548" y="11033"/>
                  </a:cubicBezTo>
                  <a:cubicBezTo>
                    <a:pt x="624" y="11046"/>
                    <a:pt x="1107" y="11122"/>
                    <a:pt x="1247" y="11135"/>
                  </a:cubicBezTo>
                  <a:cubicBezTo>
                    <a:pt x="1374" y="11148"/>
                    <a:pt x="1501" y="11173"/>
                    <a:pt x="1540" y="11173"/>
                  </a:cubicBezTo>
                  <a:cubicBezTo>
                    <a:pt x="1857" y="11211"/>
                    <a:pt x="2162" y="11236"/>
                    <a:pt x="2467" y="11262"/>
                  </a:cubicBezTo>
                  <a:cubicBezTo>
                    <a:pt x="3526" y="11350"/>
                    <a:pt x="4591" y="11392"/>
                    <a:pt x="5656" y="11392"/>
                  </a:cubicBezTo>
                  <a:cubicBezTo>
                    <a:pt x="6905" y="11392"/>
                    <a:pt x="8154" y="11334"/>
                    <a:pt x="9397" y="11224"/>
                  </a:cubicBezTo>
                  <a:cubicBezTo>
                    <a:pt x="9943" y="11173"/>
                    <a:pt x="10528" y="11148"/>
                    <a:pt x="11075" y="11033"/>
                  </a:cubicBezTo>
                  <a:lnTo>
                    <a:pt x="11075" y="11033"/>
                  </a:lnTo>
                  <a:cubicBezTo>
                    <a:pt x="11070" y="11038"/>
                    <a:pt x="11065" y="11041"/>
                    <a:pt x="11061" y="11043"/>
                  </a:cubicBezTo>
                  <a:lnTo>
                    <a:pt x="11061" y="11043"/>
                  </a:lnTo>
                  <a:cubicBezTo>
                    <a:pt x="11152" y="11029"/>
                    <a:pt x="11232" y="11007"/>
                    <a:pt x="11278" y="11007"/>
                  </a:cubicBezTo>
                  <a:cubicBezTo>
                    <a:pt x="11596" y="10957"/>
                    <a:pt x="11901" y="10906"/>
                    <a:pt x="12194" y="10855"/>
                  </a:cubicBezTo>
                  <a:cubicBezTo>
                    <a:pt x="12295" y="10843"/>
                    <a:pt x="12384" y="10817"/>
                    <a:pt x="12473" y="10804"/>
                  </a:cubicBezTo>
                  <a:cubicBezTo>
                    <a:pt x="12372" y="9151"/>
                    <a:pt x="12295" y="7575"/>
                    <a:pt x="12282" y="6405"/>
                  </a:cubicBezTo>
                  <a:cubicBezTo>
                    <a:pt x="12231" y="2388"/>
                    <a:pt x="10973" y="608"/>
                    <a:pt x="10973" y="608"/>
                  </a:cubicBezTo>
                  <a:cubicBezTo>
                    <a:pt x="10973" y="608"/>
                    <a:pt x="10236" y="494"/>
                    <a:pt x="9168" y="367"/>
                  </a:cubicBezTo>
                  <a:cubicBezTo>
                    <a:pt x="9002" y="341"/>
                    <a:pt x="8824" y="328"/>
                    <a:pt x="8634" y="303"/>
                  </a:cubicBezTo>
                  <a:cubicBezTo>
                    <a:pt x="7263" y="153"/>
                    <a:pt x="5495" y="1"/>
                    <a:pt x="3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3267570" y="2953411"/>
              <a:ext cx="198076" cy="227334"/>
            </a:xfrm>
            <a:custGeom>
              <a:rect b="b" l="l" r="r" t="t"/>
              <a:pathLst>
                <a:path extrusionOk="0" h="4934" w="4299">
                  <a:moveTo>
                    <a:pt x="2913" y="1"/>
                  </a:moveTo>
                  <a:lnTo>
                    <a:pt x="2913" y="408"/>
                  </a:lnTo>
                  <a:cubicBezTo>
                    <a:pt x="3549" y="523"/>
                    <a:pt x="4069" y="1158"/>
                    <a:pt x="4286" y="2023"/>
                  </a:cubicBezTo>
                  <a:cubicBezTo>
                    <a:pt x="4261" y="1374"/>
                    <a:pt x="4196" y="701"/>
                    <a:pt x="4108" y="1"/>
                  </a:cubicBezTo>
                  <a:close/>
                  <a:moveTo>
                    <a:pt x="1" y="1"/>
                  </a:moveTo>
                  <a:lnTo>
                    <a:pt x="1" y="4934"/>
                  </a:lnTo>
                  <a:lnTo>
                    <a:pt x="3828" y="4934"/>
                  </a:lnTo>
                  <a:cubicBezTo>
                    <a:pt x="3930" y="4184"/>
                    <a:pt x="4018" y="3383"/>
                    <a:pt x="4069" y="2862"/>
                  </a:cubicBezTo>
                  <a:lnTo>
                    <a:pt x="4006" y="2862"/>
                  </a:lnTo>
                  <a:cubicBezTo>
                    <a:pt x="4006" y="1718"/>
                    <a:pt x="3421" y="764"/>
                    <a:pt x="2722" y="764"/>
                  </a:cubicBezTo>
                  <a:cubicBezTo>
                    <a:pt x="2023" y="764"/>
                    <a:pt x="1438" y="1718"/>
                    <a:pt x="1438" y="2862"/>
                  </a:cubicBezTo>
                  <a:lnTo>
                    <a:pt x="1069" y="2862"/>
                  </a:lnTo>
                  <a:cubicBezTo>
                    <a:pt x="1069" y="1590"/>
                    <a:pt x="1718" y="548"/>
                    <a:pt x="2544" y="408"/>
                  </a:cubicBezTo>
                  <a:lnTo>
                    <a:pt x="2544" y="1"/>
                  </a:lnTo>
                  <a:close/>
                  <a:moveTo>
                    <a:pt x="4247" y="2862"/>
                  </a:moveTo>
                  <a:cubicBezTo>
                    <a:pt x="4196" y="3370"/>
                    <a:pt x="4120" y="4184"/>
                    <a:pt x="4006" y="4934"/>
                  </a:cubicBezTo>
                  <a:lnTo>
                    <a:pt x="4184" y="4934"/>
                  </a:lnTo>
                  <a:cubicBezTo>
                    <a:pt x="4261" y="4273"/>
                    <a:pt x="4298" y="3586"/>
                    <a:pt x="4298" y="286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3366632" y="3059475"/>
              <a:ext cx="99015" cy="241940"/>
            </a:xfrm>
            <a:custGeom>
              <a:rect b="b" l="l" r="r" t="t"/>
              <a:pathLst>
                <a:path extrusionOk="0" h="5251" w="2149">
                  <a:moveTo>
                    <a:pt x="1970" y="0"/>
                  </a:moveTo>
                  <a:cubicBezTo>
                    <a:pt x="1970" y="26"/>
                    <a:pt x="1729" y="2874"/>
                    <a:pt x="1411" y="3979"/>
                  </a:cubicBezTo>
                  <a:cubicBezTo>
                    <a:pt x="1106" y="5047"/>
                    <a:pt x="12" y="5073"/>
                    <a:pt x="0" y="5073"/>
                  </a:cubicBezTo>
                  <a:lnTo>
                    <a:pt x="0" y="5251"/>
                  </a:lnTo>
                  <a:cubicBezTo>
                    <a:pt x="12" y="5251"/>
                    <a:pt x="1246" y="5225"/>
                    <a:pt x="1589" y="4030"/>
                  </a:cubicBezTo>
                  <a:cubicBezTo>
                    <a:pt x="1907" y="2899"/>
                    <a:pt x="2136" y="128"/>
                    <a:pt x="2148" y="13"/>
                  </a:cubicBezTo>
                  <a:lnTo>
                    <a:pt x="197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3334978" y="3287915"/>
              <a:ext cx="36353" cy="18799"/>
            </a:xfrm>
            <a:custGeom>
              <a:rect b="b" l="l" r="r" t="t"/>
              <a:pathLst>
                <a:path extrusionOk="0" h="408" w="789">
                  <a:moveTo>
                    <a:pt x="394" y="1"/>
                  </a:moveTo>
                  <a:cubicBezTo>
                    <a:pt x="179" y="1"/>
                    <a:pt x="1" y="89"/>
                    <a:pt x="1" y="204"/>
                  </a:cubicBezTo>
                  <a:cubicBezTo>
                    <a:pt x="1" y="318"/>
                    <a:pt x="179" y="408"/>
                    <a:pt x="394" y="408"/>
                  </a:cubicBezTo>
                  <a:cubicBezTo>
                    <a:pt x="611" y="408"/>
                    <a:pt x="789" y="318"/>
                    <a:pt x="789" y="204"/>
                  </a:cubicBezTo>
                  <a:cubicBezTo>
                    <a:pt x="789" y="89"/>
                    <a:pt x="611" y="1"/>
                    <a:pt x="3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3320326" y="3059475"/>
              <a:ext cx="99061" cy="241940"/>
            </a:xfrm>
            <a:custGeom>
              <a:rect b="b" l="l" r="r" t="t"/>
              <a:pathLst>
                <a:path extrusionOk="0" h="5251" w="2150">
                  <a:moveTo>
                    <a:pt x="178" y="0"/>
                  </a:moveTo>
                  <a:lnTo>
                    <a:pt x="0" y="13"/>
                  </a:lnTo>
                  <a:cubicBezTo>
                    <a:pt x="13" y="128"/>
                    <a:pt x="242" y="2899"/>
                    <a:pt x="560" y="4030"/>
                  </a:cubicBezTo>
                  <a:cubicBezTo>
                    <a:pt x="903" y="5225"/>
                    <a:pt x="2136" y="5251"/>
                    <a:pt x="2149" y="5251"/>
                  </a:cubicBezTo>
                  <a:lnTo>
                    <a:pt x="2149" y="5073"/>
                  </a:lnTo>
                  <a:cubicBezTo>
                    <a:pt x="2136" y="5073"/>
                    <a:pt x="1043" y="5047"/>
                    <a:pt x="738" y="3979"/>
                  </a:cubicBezTo>
                  <a:cubicBezTo>
                    <a:pt x="420" y="2874"/>
                    <a:pt x="191" y="26"/>
                    <a:pt x="1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3414642" y="3287915"/>
              <a:ext cx="36952" cy="18799"/>
            </a:xfrm>
            <a:custGeom>
              <a:rect b="b" l="l" r="r" t="t"/>
              <a:pathLst>
                <a:path extrusionOk="0" h="408" w="802">
                  <a:moveTo>
                    <a:pt x="394" y="1"/>
                  </a:moveTo>
                  <a:cubicBezTo>
                    <a:pt x="179" y="1"/>
                    <a:pt x="1" y="89"/>
                    <a:pt x="1" y="204"/>
                  </a:cubicBezTo>
                  <a:cubicBezTo>
                    <a:pt x="1" y="318"/>
                    <a:pt x="179" y="408"/>
                    <a:pt x="394" y="408"/>
                  </a:cubicBezTo>
                  <a:cubicBezTo>
                    <a:pt x="623" y="408"/>
                    <a:pt x="801" y="318"/>
                    <a:pt x="801" y="204"/>
                  </a:cubicBezTo>
                  <a:cubicBezTo>
                    <a:pt x="801" y="89"/>
                    <a:pt x="623" y="1"/>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3316779" y="2934658"/>
              <a:ext cx="152370" cy="150619"/>
            </a:xfrm>
            <a:custGeom>
              <a:rect b="b" l="l" r="r" t="t"/>
              <a:pathLst>
                <a:path extrusionOk="0" h="3269" w="3307">
                  <a:moveTo>
                    <a:pt x="1654" y="1"/>
                  </a:moveTo>
                  <a:cubicBezTo>
                    <a:pt x="1501" y="1"/>
                    <a:pt x="1476" y="153"/>
                    <a:pt x="1476" y="153"/>
                  </a:cubicBezTo>
                  <a:lnTo>
                    <a:pt x="1476" y="815"/>
                  </a:lnTo>
                  <a:cubicBezTo>
                    <a:pt x="650" y="955"/>
                    <a:pt x="1" y="1997"/>
                    <a:pt x="1" y="3269"/>
                  </a:cubicBezTo>
                  <a:lnTo>
                    <a:pt x="370" y="3269"/>
                  </a:lnTo>
                  <a:cubicBezTo>
                    <a:pt x="370" y="2125"/>
                    <a:pt x="955" y="1171"/>
                    <a:pt x="1654" y="1171"/>
                  </a:cubicBezTo>
                  <a:cubicBezTo>
                    <a:pt x="2353" y="1171"/>
                    <a:pt x="2938" y="2125"/>
                    <a:pt x="2938" y="3269"/>
                  </a:cubicBezTo>
                  <a:lnTo>
                    <a:pt x="3306" y="3269"/>
                  </a:lnTo>
                  <a:cubicBezTo>
                    <a:pt x="3306" y="1997"/>
                    <a:pt x="2671" y="955"/>
                    <a:pt x="1845" y="815"/>
                  </a:cubicBezTo>
                  <a:lnTo>
                    <a:pt x="1845" y="153"/>
                  </a:lnTo>
                  <a:cubicBezTo>
                    <a:pt x="1845" y="153"/>
                    <a:pt x="1806" y="1"/>
                    <a:pt x="16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2971815" y="2037854"/>
              <a:ext cx="619156" cy="895698"/>
            </a:xfrm>
            <a:custGeom>
              <a:rect b="b" l="l" r="r" t="t"/>
              <a:pathLst>
                <a:path extrusionOk="0" h="19440" w="13438">
                  <a:moveTo>
                    <a:pt x="9217" y="1"/>
                  </a:moveTo>
                  <a:cubicBezTo>
                    <a:pt x="9217" y="1"/>
                    <a:pt x="5371" y="3005"/>
                    <a:pt x="4281" y="3005"/>
                  </a:cubicBezTo>
                  <a:cubicBezTo>
                    <a:pt x="4235" y="3005"/>
                    <a:pt x="4193" y="3000"/>
                    <a:pt x="4157" y="2988"/>
                  </a:cubicBezTo>
                  <a:cubicBezTo>
                    <a:pt x="3814" y="2861"/>
                    <a:pt x="4259" y="204"/>
                    <a:pt x="4310" y="179"/>
                  </a:cubicBezTo>
                  <a:lnTo>
                    <a:pt x="4310" y="179"/>
                  </a:lnTo>
                  <a:cubicBezTo>
                    <a:pt x="4284" y="179"/>
                    <a:pt x="3992" y="293"/>
                    <a:pt x="3611" y="471"/>
                  </a:cubicBezTo>
                  <a:cubicBezTo>
                    <a:pt x="3318" y="611"/>
                    <a:pt x="2987" y="764"/>
                    <a:pt x="2670" y="928"/>
                  </a:cubicBezTo>
                  <a:lnTo>
                    <a:pt x="2670" y="942"/>
                  </a:lnTo>
                  <a:cubicBezTo>
                    <a:pt x="2606" y="1018"/>
                    <a:pt x="76" y="5544"/>
                    <a:pt x="76" y="6751"/>
                  </a:cubicBezTo>
                  <a:cubicBezTo>
                    <a:pt x="0" y="8570"/>
                    <a:pt x="419" y="10070"/>
                    <a:pt x="699" y="11430"/>
                  </a:cubicBezTo>
                  <a:cubicBezTo>
                    <a:pt x="877" y="12257"/>
                    <a:pt x="1055" y="15842"/>
                    <a:pt x="1004" y="17800"/>
                  </a:cubicBezTo>
                  <a:lnTo>
                    <a:pt x="1004" y="18041"/>
                  </a:lnTo>
                  <a:cubicBezTo>
                    <a:pt x="979" y="18651"/>
                    <a:pt x="5416" y="19058"/>
                    <a:pt x="8595" y="19275"/>
                  </a:cubicBezTo>
                  <a:cubicBezTo>
                    <a:pt x="9293" y="19312"/>
                    <a:pt x="9942" y="19351"/>
                    <a:pt x="10463" y="19376"/>
                  </a:cubicBezTo>
                  <a:cubicBezTo>
                    <a:pt x="11239" y="19427"/>
                    <a:pt x="11722" y="19439"/>
                    <a:pt x="11722" y="19439"/>
                  </a:cubicBezTo>
                  <a:cubicBezTo>
                    <a:pt x="11722" y="19439"/>
                    <a:pt x="11646" y="18753"/>
                    <a:pt x="11544" y="17609"/>
                  </a:cubicBezTo>
                  <a:cubicBezTo>
                    <a:pt x="11392" y="16109"/>
                    <a:pt x="11200" y="13845"/>
                    <a:pt x="11036" y="11277"/>
                  </a:cubicBezTo>
                  <a:cubicBezTo>
                    <a:pt x="11036" y="10642"/>
                    <a:pt x="11022" y="10045"/>
                    <a:pt x="11048" y="9485"/>
                  </a:cubicBezTo>
                  <a:lnTo>
                    <a:pt x="11048" y="9472"/>
                  </a:lnTo>
                  <a:cubicBezTo>
                    <a:pt x="11061" y="9002"/>
                    <a:pt x="11099" y="8570"/>
                    <a:pt x="11149" y="8138"/>
                  </a:cubicBezTo>
                  <a:cubicBezTo>
                    <a:pt x="11214" y="7553"/>
                    <a:pt x="11327" y="6993"/>
                    <a:pt x="11505" y="6446"/>
                  </a:cubicBezTo>
                  <a:cubicBezTo>
                    <a:pt x="12141" y="4425"/>
                    <a:pt x="13438" y="3039"/>
                    <a:pt x="13044" y="2378"/>
                  </a:cubicBezTo>
                  <a:cubicBezTo>
                    <a:pt x="12968" y="2086"/>
                    <a:pt x="12751" y="1818"/>
                    <a:pt x="12446" y="1564"/>
                  </a:cubicBezTo>
                  <a:cubicBezTo>
                    <a:pt x="11887" y="1081"/>
                    <a:pt x="11048" y="674"/>
                    <a:pt x="10361" y="408"/>
                  </a:cubicBezTo>
                  <a:cubicBezTo>
                    <a:pt x="9713" y="140"/>
                    <a:pt x="9217" y="1"/>
                    <a:pt x="9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3480806" y="2420369"/>
              <a:ext cx="3594" cy="54553"/>
            </a:xfrm>
            <a:custGeom>
              <a:rect b="b" l="l" r="r" t="t"/>
              <a:pathLst>
                <a:path extrusionOk="0" h="1184" w="78">
                  <a:moveTo>
                    <a:pt x="77" y="0"/>
                  </a:moveTo>
                  <a:cubicBezTo>
                    <a:pt x="39" y="382"/>
                    <a:pt x="14" y="763"/>
                    <a:pt x="1" y="1170"/>
                  </a:cubicBezTo>
                  <a:lnTo>
                    <a:pt x="1" y="1183"/>
                  </a:lnTo>
                  <a:lnTo>
                    <a:pt x="1" y="1170"/>
                  </a:lnTo>
                  <a:cubicBezTo>
                    <a:pt x="14" y="763"/>
                    <a:pt x="39" y="382"/>
                    <a:pt x="77" y="0"/>
                  </a:cubicBezTo>
                  <a:close/>
                </a:path>
              </a:pathLst>
            </a:custGeom>
            <a:solidFill>
              <a:srgbClr val="EC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3430446" y="3338321"/>
              <a:ext cx="645" cy="46"/>
            </a:xfrm>
            <a:custGeom>
              <a:rect b="b" l="l" r="r" t="t"/>
              <a:pathLst>
                <a:path extrusionOk="0" h="1" w="14">
                  <a:moveTo>
                    <a:pt x="14" y="0"/>
                  </a:moveTo>
                  <a:lnTo>
                    <a:pt x="0" y="0"/>
                  </a:lnTo>
                  <a:close/>
                </a:path>
              </a:pathLst>
            </a:custGeom>
            <a:solidFill>
              <a:srgbClr val="008D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3424041" y="2849143"/>
              <a:ext cx="148822" cy="489777"/>
            </a:xfrm>
            <a:custGeom>
              <a:rect b="b" l="l" r="r" t="t"/>
              <a:pathLst>
                <a:path extrusionOk="0" h="10630" w="3230">
                  <a:moveTo>
                    <a:pt x="1817" y="10436"/>
                  </a:moveTo>
                  <a:cubicBezTo>
                    <a:pt x="1809" y="10437"/>
                    <a:pt x="1800" y="10438"/>
                    <a:pt x="1792" y="10439"/>
                  </a:cubicBezTo>
                  <a:cubicBezTo>
                    <a:pt x="1801" y="10439"/>
                    <a:pt x="1809" y="10439"/>
                    <a:pt x="1817" y="10436"/>
                  </a:cubicBezTo>
                  <a:close/>
                  <a:moveTo>
                    <a:pt x="1729" y="1"/>
                  </a:moveTo>
                  <a:lnTo>
                    <a:pt x="1729" y="1"/>
                  </a:lnTo>
                  <a:cubicBezTo>
                    <a:pt x="1831" y="1145"/>
                    <a:pt x="1907" y="1831"/>
                    <a:pt x="1907" y="1831"/>
                  </a:cubicBezTo>
                  <a:cubicBezTo>
                    <a:pt x="1907" y="1831"/>
                    <a:pt x="1424" y="1819"/>
                    <a:pt x="648" y="1768"/>
                  </a:cubicBezTo>
                  <a:lnTo>
                    <a:pt x="648" y="1768"/>
                  </a:lnTo>
                  <a:cubicBezTo>
                    <a:pt x="648" y="1806"/>
                    <a:pt x="661" y="1819"/>
                    <a:pt x="661" y="1845"/>
                  </a:cubicBezTo>
                  <a:cubicBezTo>
                    <a:pt x="673" y="1984"/>
                    <a:pt x="699" y="2124"/>
                    <a:pt x="712" y="2264"/>
                  </a:cubicBezTo>
                  <a:lnTo>
                    <a:pt x="1348" y="2264"/>
                  </a:lnTo>
                  <a:lnTo>
                    <a:pt x="1348" y="7197"/>
                  </a:lnTo>
                  <a:lnTo>
                    <a:pt x="788" y="7197"/>
                  </a:lnTo>
                  <a:cubicBezTo>
                    <a:pt x="699" y="8036"/>
                    <a:pt x="546" y="8812"/>
                    <a:pt x="343" y="9536"/>
                  </a:cubicBezTo>
                  <a:cubicBezTo>
                    <a:pt x="495" y="9575"/>
                    <a:pt x="597" y="9651"/>
                    <a:pt x="597" y="9727"/>
                  </a:cubicBezTo>
                  <a:cubicBezTo>
                    <a:pt x="597" y="9829"/>
                    <a:pt x="432" y="9917"/>
                    <a:pt x="241" y="9931"/>
                  </a:cubicBezTo>
                  <a:cubicBezTo>
                    <a:pt x="165" y="10172"/>
                    <a:pt x="89" y="10400"/>
                    <a:pt x="0" y="10629"/>
                  </a:cubicBezTo>
                  <a:cubicBezTo>
                    <a:pt x="51" y="10617"/>
                    <a:pt x="102" y="10617"/>
                    <a:pt x="139" y="10617"/>
                  </a:cubicBezTo>
                  <a:lnTo>
                    <a:pt x="153" y="10617"/>
                  </a:lnTo>
                  <a:cubicBezTo>
                    <a:pt x="699" y="10566"/>
                    <a:pt x="1284" y="10541"/>
                    <a:pt x="1831" y="10426"/>
                  </a:cubicBezTo>
                  <a:lnTo>
                    <a:pt x="1831" y="10426"/>
                  </a:lnTo>
                  <a:cubicBezTo>
                    <a:pt x="1826" y="10431"/>
                    <a:pt x="1821" y="10434"/>
                    <a:pt x="1817" y="10436"/>
                  </a:cubicBezTo>
                  <a:lnTo>
                    <a:pt x="1817" y="10436"/>
                  </a:lnTo>
                  <a:cubicBezTo>
                    <a:pt x="1908" y="10422"/>
                    <a:pt x="1988" y="10400"/>
                    <a:pt x="2034" y="10400"/>
                  </a:cubicBezTo>
                  <a:cubicBezTo>
                    <a:pt x="2352" y="10350"/>
                    <a:pt x="2657" y="10299"/>
                    <a:pt x="2950" y="10248"/>
                  </a:cubicBezTo>
                  <a:cubicBezTo>
                    <a:pt x="3051" y="10236"/>
                    <a:pt x="3140" y="10210"/>
                    <a:pt x="3229" y="10197"/>
                  </a:cubicBezTo>
                  <a:cubicBezTo>
                    <a:pt x="3128" y="8544"/>
                    <a:pt x="3051" y="6968"/>
                    <a:pt x="3038" y="5798"/>
                  </a:cubicBezTo>
                  <a:cubicBezTo>
                    <a:pt x="2987" y="1781"/>
                    <a:pt x="1729" y="1"/>
                    <a:pt x="1729" y="1"/>
                  </a:cubicBez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3456800" y="2953411"/>
              <a:ext cx="29350" cy="227334"/>
            </a:xfrm>
            <a:custGeom>
              <a:rect b="b" l="l" r="r" t="t"/>
              <a:pathLst>
                <a:path extrusionOk="0" h="4934" w="637">
                  <a:moveTo>
                    <a:pt x="1" y="1"/>
                  </a:moveTo>
                  <a:cubicBezTo>
                    <a:pt x="89" y="701"/>
                    <a:pt x="154" y="1374"/>
                    <a:pt x="179" y="2023"/>
                  </a:cubicBezTo>
                  <a:cubicBezTo>
                    <a:pt x="242" y="2289"/>
                    <a:pt x="267" y="2569"/>
                    <a:pt x="267" y="2862"/>
                  </a:cubicBezTo>
                  <a:lnTo>
                    <a:pt x="191" y="2862"/>
                  </a:lnTo>
                  <a:cubicBezTo>
                    <a:pt x="191" y="3586"/>
                    <a:pt x="154" y="4273"/>
                    <a:pt x="77" y="4934"/>
                  </a:cubicBezTo>
                  <a:lnTo>
                    <a:pt x="637" y="4934"/>
                  </a:lnTo>
                  <a:lnTo>
                    <a:pt x="637" y="1"/>
                  </a:lnTo>
                  <a:close/>
                </a:path>
              </a:pathLst>
            </a:custGeom>
            <a:solidFill>
              <a:srgbClr val="00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3435145" y="3288468"/>
              <a:ext cx="16449" cy="18246"/>
            </a:xfrm>
            <a:custGeom>
              <a:rect b="b" l="l" r="r" t="t"/>
              <a:pathLst>
                <a:path extrusionOk="0" h="396" w="357">
                  <a:moveTo>
                    <a:pt x="102" y="1"/>
                  </a:moveTo>
                  <a:cubicBezTo>
                    <a:pt x="76" y="141"/>
                    <a:pt x="39" y="268"/>
                    <a:pt x="0" y="396"/>
                  </a:cubicBezTo>
                  <a:cubicBezTo>
                    <a:pt x="191" y="382"/>
                    <a:pt x="356" y="294"/>
                    <a:pt x="356" y="192"/>
                  </a:cubicBezTo>
                  <a:cubicBezTo>
                    <a:pt x="356" y="116"/>
                    <a:pt x="254" y="40"/>
                    <a:pt x="1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3465002" y="3046574"/>
              <a:ext cx="4147" cy="38703"/>
            </a:xfrm>
            <a:custGeom>
              <a:rect b="b" l="l" r="r" t="t"/>
              <a:pathLst>
                <a:path extrusionOk="0" h="840" w="90">
                  <a:moveTo>
                    <a:pt x="1" y="1"/>
                  </a:moveTo>
                  <a:lnTo>
                    <a:pt x="1" y="1"/>
                  </a:lnTo>
                  <a:cubicBezTo>
                    <a:pt x="13" y="293"/>
                    <a:pt x="13" y="560"/>
                    <a:pt x="13" y="840"/>
                  </a:cubicBezTo>
                  <a:lnTo>
                    <a:pt x="89" y="840"/>
                  </a:lnTo>
                  <a:cubicBezTo>
                    <a:pt x="89" y="547"/>
                    <a:pt x="64" y="267"/>
                    <a:pt x="1" y="1"/>
                  </a:cubicBezTo>
                  <a:close/>
                </a:path>
              </a:pathLst>
            </a:custGeom>
            <a:solidFill>
              <a:srgbClr val="3C3B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a:off x="3378888" y="2245791"/>
              <a:ext cx="133065" cy="687762"/>
            </a:xfrm>
            <a:custGeom>
              <a:rect b="b" l="l" r="r" t="t"/>
              <a:pathLst>
                <a:path extrusionOk="0" h="14927" w="2888">
                  <a:moveTo>
                    <a:pt x="1" y="1"/>
                  </a:moveTo>
                  <a:cubicBezTo>
                    <a:pt x="1" y="2"/>
                    <a:pt x="2213" y="7134"/>
                    <a:pt x="840" y="12129"/>
                  </a:cubicBezTo>
                  <a:cubicBezTo>
                    <a:pt x="789" y="12321"/>
                    <a:pt x="814" y="12575"/>
                    <a:pt x="904" y="12855"/>
                  </a:cubicBezTo>
                  <a:cubicBezTo>
                    <a:pt x="1094" y="13528"/>
                    <a:pt x="1526" y="14367"/>
                    <a:pt x="1628" y="14863"/>
                  </a:cubicBezTo>
                  <a:cubicBezTo>
                    <a:pt x="2404" y="14914"/>
                    <a:pt x="2887" y="14926"/>
                    <a:pt x="2887" y="14926"/>
                  </a:cubicBezTo>
                  <a:cubicBezTo>
                    <a:pt x="2887" y="14926"/>
                    <a:pt x="2811" y="14240"/>
                    <a:pt x="2709" y="13096"/>
                  </a:cubicBezTo>
                  <a:cubicBezTo>
                    <a:pt x="2557" y="11596"/>
                    <a:pt x="2365" y="9332"/>
                    <a:pt x="2201" y="6764"/>
                  </a:cubicBezTo>
                  <a:lnTo>
                    <a:pt x="2201" y="5938"/>
                  </a:lnTo>
                  <a:cubicBezTo>
                    <a:pt x="2201" y="5608"/>
                    <a:pt x="2201" y="5290"/>
                    <a:pt x="2213" y="4972"/>
                  </a:cubicBezTo>
                  <a:lnTo>
                    <a:pt x="2213" y="4959"/>
                  </a:lnTo>
                  <a:cubicBezTo>
                    <a:pt x="2226" y="4552"/>
                    <a:pt x="2251" y="4171"/>
                    <a:pt x="2289" y="3789"/>
                  </a:cubicBezTo>
                  <a:cubicBezTo>
                    <a:pt x="2302" y="3738"/>
                    <a:pt x="2302" y="3675"/>
                    <a:pt x="2314" y="3625"/>
                  </a:cubicBezTo>
                  <a:lnTo>
                    <a:pt x="1" y="1"/>
                  </a:lnTo>
                  <a:close/>
                </a:path>
              </a:pathLst>
            </a:custGeom>
            <a:solidFill>
              <a:srgbClr val="414042">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3358983" y="2148573"/>
              <a:ext cx="404216" cy="554190"/>
            </a:xfrm>
            <a:custGeom>
              <a:rect b="b" l="l" r="r" t="t"/>
              <a:pathLst>
                <a:path extrusionOk="0" h="12028" w="8773">
                  <a:moveTo>
                    <a:pt x="4845" y="0"/>
                  </a:moveTo>
                  <a:cubicBezTo>
                    <a:pt x="4845" y="0"/>
                    <a:pt x="0" y="1500"/>
                    <a:pt x="3294" y="6840"/>
                  </a:cubicBezTo>
                  <a:cubicBezTo>
                    <a:pt x="4221" y="8328"/>
                    <a:pt x="5009" y="10159"/>
                    <a:pt x="5696" y="12027"/>
                  </a:cubicBezTo>
                  <a:cubicBezTo>
                    <a:pt x="5887" y="11888"/>
                    <a:pt x="6141" y="11798"/>
                    <a:pt x="6459" y="11761"/>
                  </a:cubicBezTo>
                  <a:cubicBezTo>
                    <a:pt x="7247" y="11697"/>
                    <a:pt x="8023" y="11634"/>
                    <a:pt x="8773" y="11354"/>
                  </a:cubicBezTo>
                  <a:cubicBezTo>
                    <a:pt x="7120" y="4552"/>
                    <a:pt x="4845" y="0"/>
                    <a:pt x="4845"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2972368" y="2446125"/>
              <a:ext cx="561839" cy="566538"/>
            </a:xfrm>
            <a:custGeom>
              <a:rect b="b" l="l" r="r" t="t"/>
              <a:pathLst>
                <a:path extrusionOk="0" h="12296" w="12194">
                  <a:moveTo>
                    <a:pt x="5557" y="1"/>
                  </a:moveTo>
                  <a:lnTo>
                    <a:pt x="0" y="5176"/>
                  </a:lnTo>
                  <a:lnTo>
                    <a:pt x="6637" y="12295"/>
                  </a:lnTo>
                  <a:lnTo>
                    <a:pt x="12193" y="7120"/>
                  </a:lnTo>
                  <a:lnTo>
                    <a:pt x="55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3001073" y="2476028"/>
              <a:ext cx="456972" cy="492127"/>
            </a:xfrm>
            <a:custGeom>
              <a:rect b="b" l="l" r="r" t="t"/>
              <a:pathLst>
                <a:path extrusionOk="0" h="10681" w="9918">
                  <a:moveTo>
                    <a:pt x="4793" y="1"/>
                  </a:moveTo>
                  <a:lnTo>
                    <a:pt x="1" y="4501"/>
                  </a:lnTo>
                  <a:lnTo>
                    <a:pt x="5988" y="10680"/>
                  </a:lnTo>
                  <a:lnTo>
                    <a:pt x="9904" y="7005"/>
                  </a:lnTo>
                  <a:lnTo>
                    <a:pt x="9192" y="6141"/>
                  </a:lnTo>
                  <a:lnTo>
                    <a:pt x="9917" y="5645"/>
                  </a:lnTo>
                  <a:lnTo>
                    <a:pt x="47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3122941" y="2541638"/>
              <a:ext cx="130070" cy="122467"/>
            </a:xfrm>
            <a:custGeom>
              <a:rect b="b" l="l" r="r" t="t"/>
              <a:pathLst>
                <a:path extrusionOk="0" h="2658" w="2823">
                  <a:moveTo>
                    <a:pt x="2746" y="1"/>
                  </a:moveTo>
                  <a:lnTo>
                    <a:pt x="0" y="2581"/>
                  </a:lnTo>
                  <a:lnTo>
                    <a:pt x="63" y="2657"/>
                  </a:lnTo>
                  <a:lnTo>
                    <a:pt x="77" y="2657"/>
                  </a:lnTo>
                  <a:lnTo>
                    <a:pt x="2823" y="77"/>
                  </a:lnTo>
                  <a:lnTo>
                    <a:pt x="27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3134045" y="2553480"/>
              <a:ext cx="128365" cy="120855"/>
            </a:xfrm>
            <a:custGeom>
              <a:rect b="b" l="l" r="r" t="t"/>
              <a:pathLst>
                <a:path extrusionOk="0" h="2623" w="2786">
                  <a:moveTo>
                    <a:pt x="2728" y="1"/>
                  </a:moveTo>
                  <a:cubicBezTo>
                    <a:pt x="2715" y="1"/>
                    <a:pt x="2702" y="4"/>
                    <a:pt x="2696" y="10"/>
                  </a:cubicBezTo>
                  <a:lnTo>
                    <a:pt x="14" y="2527"/>
                  </a:lnTo>
                  <a:cubicBezTo>
                    <a:pt x="0" y="2553"/>
                    <a:pt x="0" y="2578"/>
                    <a:pt x="14" y="2591"/>
                  </a:cubicBezTo>
                  <a:lnTo>
                    <a:pt x="26" y="2604"/>
                  </a:lnTo>
                  <a:cubicBezTo>
                    <a:pt x="32" y="2616"/>
                    <a:pt x="42" y="2623"/>
                    <a:pt x="53" y="2623"/>
                  </a:cubicBezTo>
                  <a:cubicBezTo>
                    <a:pt x="64" y="2623"/>
                    <a:pt x="77" y="2616"/>
                    <a:pt x="90" y="2604"/>
                  </a:cubicBezTo>
                  <a:lnTo>
                    <a:pt x="2772" y="86"/>
                  </a:lnTo>
                  <a:cubicBezTo>
                    <a:pt x="2785" y="74"/>
                    <a:pt x="2785" y="49"/>
                    <a:pt x="2772" y="23"/>
                  </a:cubicBezTo>
                  <a:lnTo>
                    <a:pt x="2760" y="10"/>
                  </a:lnTo>
                  <a:cubicBezTo>
                    <a:pt x="2753" y="4"/>
                    <a:pt x="2740" y="1"/>
                    <a:pt x="27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3143398" y="2563294"/>
              <a:ext cx="130116" cy="122513"/>
            </a:xfrm>
            <a:custGeom>
              <a:rect b="b" l="l" r="r" t="t"/>
              <a:pathLst>
                <a:path extrusionOk="0" h="2659" w="2824">
                  <a:moveTo>
                    <a:pt x="2747" y="0"/>
                  </a:moveTo>
                  <a:lnTo>
                    <a:pt x="1" y="2582"/>
                  </a:lnTo>
                  <a:lnTo>
                    <a:pt x="1" y="2594"/>
                  </a:lnTo>
                  <a:lnTo>
                    <a:pt x="77" y="2658"/>
                  </a:lnTo>
                  <a:lnTo>
                    <a:pt x="2823" y="90"/>
                  </a:lnTo>
                  <a:lnTo>
                    <a:pt x="2823" y="77"/>
                  </a:lnTo>
                  <a:lnTo>
                    <a:pt x="27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3153950" y="2633604"/>
              <a:ext cx="66809" cy="63307"/>
            </a:xfrm>
            <a:custGeom>
              <a:rect b="b" l="l" r="r" t="t"/>
              <a:pathLst>
                <a:path extrusionOk="0" h="1374" w="1450">
                  <a:moveTo>
                    <a:pt x="1374" y="0"/>
                  </a:moveTo>
                  <a:lnTo>
                    <a:pt x="1" y="1297"/>
                  </a:lnTo>
                  <a:lnTo>
                    <a:pt x="65" y="1373"/>
                  </a:lnTo>
                  <a:lnTo>
                    <a:pt x="1450" y="76"/>
                  </a:lnTo>
                  <a:lnTo>
                    <a:pt x="1450" y="64"/>
                  </a:lnTo>
                  <a:lnTo>
                    <a:pt x="13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3067236" y="2674334"/>
              <a:ext cx="75056" cy="75010"/>
            </a:xfrm>
            <a:custGeom>
              <a:rect b="b" l="l" r="r" t="t"/>
              <a:pathLst>
                <a:path extrusionOk="0" h="1628" w="1629">
                  <a:moveTo>
                    <a:pt x="821" y="0"/>
                  </a:moveTo>
                  <a:cubicBezTo>
                    <a:pt x="805" y="0"/>
                    <a:pt x="790" y="7"/>
                    <a:pt x="777" y="19"/>
                  </a:cubicBezTo>
                  <a:lnTo>
                    <a:pt x="26" y="731"/>
                  </a:lnTo>
                  <a:cubicBezTo>
                    <a:pt x="1" y="757"/>
                    <a:pt x="1" y="794"/>
                    <a:pt x="26" y="820"/>
                  </a:cubicBezTo>
                  <a:lnTo>
                    <a:pt x="764" y="1608"/>
                  </a:lnTo>
                  <a:cubicBezTo>
                    <a:pt x="776" y="1621"/>
                    <a:pt x="792" y="1627"/>
                    <a:pt x="809" y="1627"/>
                  </a:cubicBezTo>
                  <a:cubicBezTo>
                    <a:pt x="825" y="1627"/>
                    <a:pt x="841" y="1621"/>
                    <a:pt x="853" y="1608"/>
                  </a:cubicBezTo>
                  <a:lnTo>
                    <a:pt x="1603" y="896"/>
                  </a:lnTo>
                  <a:cubicBezTo>
                    <a:pt x="1628" y="871"/>
                    <a:pt x="1628" y="833"/>
                    <a:pt x="1603" y="808"/>
                  </a:cubicBezTo>
                  <a:lnTo>
                    <a:pt x="1272" y="452"/>
                  </a:lnTo>
                  <a:cubicBezTo>
                    <a:pt x="1260" y="439"/>
                    <a:pt x="1244" y="432"/>
                    <a:pt x="1228" y="432"/>
                  </a:cubicBezTo>
                  <a:cubicBezTo>
                    <a:pt x="1212" y="432"/>
                    <a:pt x="1197" y="439"/>
                    <a:pt x="1184" y="452"/>
                  </a:cubicBezTo>
                  <a:cubicBezTo>
                    <a:pt x="1158" y="477"/>
                    <a:pt x="1158" y="515"/>
                    <a:pt x="1184" y="540"/>
                  </a:cubicBezTo>
                  <a:lnTo>
                    <a:pt x="1476" y="858"/>
                  </a:lnTo>
                  <a:lnTo>
                    <a:pt x="815" y="1469"/>
                  </a:lnTo>
                  <a:lnTo>
                    <a:pt x="153" y="769"/>
                  </a:lnTo>
                  <a:lnTo>
                    <a:pt x="815" y="159"/>
                  </a:lnTo>
                  <a:lnTo>
                    <a:pt x="891" y="235"/>
                  </a:lnTo>
                  <a:cubicBezTo>
                    <a:pt x="904" y="248"/>
                    <a:pt x="920" y="254"/>
                    <a:pt x="936" y="254"/>
                  </a:cubicBezTo>
                  <a:cubicBezTo>
                    <a:pt x="952" y="254"/>
                    <a:pt x="968" y="248"/>
                    <a:pt x="980" y="235"/>
                  </a:cubicBezTo>
                  <a:cubicBezTo>
                    <a:pt x="1006" y="209"/>
                    <a:pt x="1006" y="172"/>
                    <a:pt x="980" y="146"/>
                  </a:cubicBezTo>
                  <a:lnTo>
                    <a:pt x="865" y="19"/>
                  </a:lnTo>
                  <a:cubicBezTo>
                    <a:pt x="853" y="7"/>
                    <a:pt x="83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3090689" y="2676362"/>
              <a:ext cx="30502" cy="49807"/>
            </a:xfrm>
            <a:custGeom>
              <a:rect b="b" l="l" r="r" t="t"/>
              <a:pathLst>
                <a:path extrusionOk="0" h="1081" w="662">
                  <a:moveTo>
                    <a:pt x="611" y="1"/>
                  </a:moveTo>
                  <a:cubicBezTo>
                    <a:pt x="573" y="1"/>
                    <a:pt x="534" y="26"/>
                    <a:pt x="534" y="64"/>
                  </a:cubicBezTo>
                  <a:lnTo>
                    <a:pt x="446" y="942"/>
                  </a:lnTo>
                  <a:lnTo>
                    <a:pt x="14" y="942"/>
                  </a:lnTo>
                  <a:cubicBezTo>
                    <a:pt x="0" y="967"/>
                    <a:pt x="26" y="1005"/>
                    <a:pt x="65" y="1005"/>
                  </a:cubicBezTo>
                  <a:lnTo>
                    <a:pt x="497" y="1081"/>
                  </a:lnTo>
                  <a:cubicBezTo>
                    <a:pt x="509" y="1081"/>
                    <a:pt x="522" y="1081"/>
                    <a:pt x="548" y="1069"/>
                  </a:cubicBezTo>
                  <a:cubicBezTo>
                    <a:pt x="560" y="1055"/>
                    <a:pt x="560" y="1043"/>
                    <a:pt x="560" y="1018"/>
                  </a:cubicBezTo>
                  <a:lnTo>
                    <a:pt x="662" y="77"/>
                  </a:lnTo>
                  <a:cubicBezTo>
                    <a:pt x="662" y="38"/>
                    <a:pt x="636" y="1"/>
                    <a:pt x="6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3175052" y="2597251"/>
              <a:ext cx="130070" cy="122513"/>
            </a:xfrm>
            <a:custGeom>
              <a:rect b="b" l="l" r="r" t="t"/>
              <a:pathLst>
                <a:path extrusionOk="0" h="2659" w="2823">
                  <a:moveTo>
                    <a:pt x="2746" y="1"/>
                  </a:moveTo>
                  <a:lnTo>
                    <a:pt x="0" y="2582"/>
                  </a:lnTo>
                  <a:lnTo>
                    <a:pt x="77" y="2659"/>
                  </a:lnTo>
                  <a:lnTo>
                    <a:pt x="2823" y="77"/>
                  </a:lnTo>
                  <a:lnTo>
                    <a:pt x="27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3185603" y="2608401"/>
              <a:ext cx="129517" cy="122467"/>
            </a:xfrm>
            <a:custGeom>
              <a:rect b="b" l="l" r="r" t="t"/>
              <a:pathLst>
                <a:path extrusionOk="0" h="2658" w="2811">
                  <a:moveTo>
                    <a:pt x="2746" y="1"/>
                  </a:moveTo>
                  <a:lnTo>
                    <a:pt x="0" y="2569"/>
                  </a:lnTo>
                  <a:lnTo>
                    <a:pt x="0" y="2581"/>
                  </a:lnTo>
                  <a:lnTo>
                    <a:pt x="64" y="2658"/>
                  </a:lnTo>
                  <a:lnTo>
                    <a:pt x="76" y="2658"/>
                  </a:lnTo>
                  <a:lnTo>
                    <a:pt x="2810" y="77"/>
                  </a:lnTo>
                  <a:lnTo>
                    <a:pt x="2810" y="64"/>
                  </a:lnTo>
                  <a:lnTo>
                    <a:pt x="27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3195555" y="2618952"/>
              <a:ext cx="130116" cy="122467"/>
            </a:xfrm>
            <a:custGeom>
              <a:rect b="b" l="l" r="r" t="t"/>
              <a:pathLst>
                <a:path extrusionOk="0" h="2658" w="2824">
                  <a:moveTo>
                    <a:pt x="2747" y="1"/>
                  </a:moveTo>
                  <a:lnTo>
                    <a:pt x="1" y="2581"/>
                  </a:lnTo>
                  <a:lnTo>
                    <a:pt x="77" y="2657"/>
                  </a:lnTo>
                  <a:lnTo>
                    <a:pt x="2823" y="77"/>
                  </a:lnTo>
                  <a:lnTo>
                    <a:pt x="274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3206106" y="2688802"/>
              <a:ext cx="66809" cy="63768"/>
            </a:xfrm>
            <a:custGeom>
              <a:rect b="b" l="l" r="r" t="t"/>
              <a:pathLst>
                <a:path extrusionOk="0" h="1384" w="1450">
                  <a:moveTo>
                    <a:pt x="1380" y="0"/>
                  </a:moveTo>
                  <a:cubicBezTo>
                    <a:pt x="1377" y="0"/>
                    <a:pt x="1374" y="4"/>
                    <a:pt x="1374" y="10"/>
                  </a:cubicBezTo>
                  <a:lnTo>
                    <a:pt x="1" y="1307"/>
                  </a:lnTo>
                  <a:lnTo>
                    <a:pt x="64" y="1383"/>
                  </a:lnTo>
                  <a:lnTo>
                    <a:pt x="77" y="1383"/>
                  </a:lnTo>
                  <a:lnTo>
                    <a:pt x="1450" y="87"/>
                  </a:lnTo>
                  <a:lnTo>
                    <a:pt x="1450" y="73"/>
                  </a:lnTo>
                  <a:lnTo>
                    <a:pt x="1386" y="10"/>
                  </a:lnTo>
                  <a:cubicBezTo>
                    <a:pt x="1386" y="4"/>
                    <a:pt x="1383" y="0"/>
                    <a:pt x="13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3119393" y="2729947"/>
              <a:ext cx="75056" cy="74780"/>
            </a:xfrm>
            <a:custGeom>
              <a:rect b="b" l="l" r="r" t="t"/>
              <a:pathLst>
                <a:path extrusionOk="0" h="1623" w="1629">
                  <a:moveTo>
                    <a:pt x="821" y="0"/>
                  </a:moveTo>
                  <a:cubicBezTo>
                    <a:pt x="805" y="0"/>
                    <a:pt x="789" y="7"/>
                    <a:pt x="776" y="20"/>
                  </a:cubicBezTo>
                  <a:lnTo>
                    <a:pt x="26" y="719"/>
                  </a:lnTo>
                  <a:cubicBezTo>
                    <a:pt x="1" y="745"/>
                    <a:pt x="1" y="782"/>
                    <a:pt x="26" y="808"/>
                  </a:cubicBezTo>
                  <a:lnTo>
                    <a:pt x="764" y="1596"/>
                  </a:lnTo>
                  <a:cubicBezTo>
                    <a:pt x="780" y="1612"/>
                    <a:pt x="800" y="1623"/>
                    <a:pt x="820" y="1623"/>
                  </a:cubicBezTo>
                  <a:cubicBezTo>
                    <a:pt x="831" y="1623"/>
                    <a:pt x="843" y="1619"/>
                    <a:pt x="852" y="1609"/>
                  </a:cubicBezTo>
                  <a:lnTo>
                    <a:pt x="1603" y="897"/>
                  </a:lnTo>
                  <a:cubicBezTo>
                    <a:pt x="1628" y="872"/>
                    <a:pt x="1628" y="833"/>
                    <a:pt x="1603" y="808"/>
                  </a:cubicBezTo>
                  <a:lnTo>
                    <a:pt x="1272" y="452"/>
                  </a:lnTo>
                  <a:cubicBezTo>
                    <a:pt x="1260" y="439"/>
                    <a:pt x="1244" y="433"/>
                    <a:pt x="1228" y="433"/>
                  </a:cubicBezTo>
                  <a:cubicBezTo>
                    <a:pt x="1212" y="433"/>
                    <a:pt x="1196" y="439"/>
                    <a:pt x="1183" y="452"/>
                  </a:cubicBezTo>
                  <a:cubicBezTo>
                    <a:pt x="1157" y="477"/>
                    <a:pt x="1157" y="516"/>
                    <a:pt x="1183" y="541"/>
                  </a:cubicBezTo>
                  <a:lnTo>
                    <a:pt x="1476" y="846"/>
                  </a:lnTo>
                  <a:lnTo>
                    <a:pt x="815" y="1469"/>
                  </a:lnTo>
                  <a:lnTo>
                    <a:pt x="166" y="770"/>
                  </a:lnTo>
                  <a:lnTo>
                    <a:pt x="815" y="160"/>
                  </a:lnTo>
                  <a:lnTo>
                    <a:pt x="891" y="223"/>
                  </a:lnTo>
                  <a:cubicBezTo>
                    <a:pt x="906" y="238"/>
                    <a:pt x="925" y="244"/>
                    <a:pt x="944" y="244"/>
                  </a:cubicBezTo>
                  <a:cubicBezTo>
                    <a:pt x="957" y="244"/>
                    <a:pt x="969" y="241"/>
                    <a:pt x="979" y="236"/>
                  </a:cubicBezTo>
                  <a:cubicBezTo>
                    <a:pt x="1005" y="211"/>
                    <a:pt x="1005" y="172"/>
                    <a:pt x="979" y="147"/>
                  </a:cubicBezTo>
                  <a:lnTo>
                    <a:pt x="865" y="20"/>
                  </a:lnTo>
                  <a:cubicBezTo>
                    <a:pt x="853" y="7"/>
                    <a:pt x="837" y="0"/>
                    <a:pt x="821"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3142845" y="2731974"/>
              <a:ext cx="30502" cy="49899"/>
            </a:xfrm>
            <a:custGeom>
              <a:rect b="b" l="l" r="r" t="t"/>
              <a:pathLst>
                <a:path extrusionOk="0" h="1083" w="662">
                  <a:moveTo>
                    <a:pt x="611" y="1"/>
                  </a:moveTo>
                  <a:cubicBezTo>
                    <a:pt x="572" y="1"/>
                    <a:pt x="534" y="26"/>
                    <a:pt x="534" y="52"/>
                  </a:cubicBezTo>
                  <a:lnTo>
                    <a:pt x="445" y="942"/>
                  </a:lnTo>
                  <a:lnTo>
                    <a:pt x="77" y="879"/>
                  </a:lnTo>
                  <a:cubicBezTo>
                    <a:pt x="51" y="879"/>
                    <a:pt x="13" y="904"/>
                    <a:pt x="13" y="930"/>
                  </a:cubicBezTo>
                  <a:cubicBezTo>
                    <a:pt x="0" y="967"/>
                    <a:pt x="26" y="1006"/>
                    <a:pt x="64" y="1006"/>
                  </a:cubicBezTo>
                  <a:lnTo>
                    <a:pt x="496" y="1082"/>
                  </a:lnTo>
                  <a:cubicBezTo>
                    <a:pt x="509" y="1082"/>
                    <a:pt x="534" y="1082"/>
                    <a:pt x="547" y="1069"/>
                  </a:cubicBezTo>
                  <a:lnTo>
                    <a:pt x="547" y="1057"/>
                  </a:lnTo>
                  <a:cubicBezTo>
                    <a:pt x="560" y="1057"/>
                    <a:pt x="560" y="1031"/>
                    <a:pt x="572" y="1018"/>
                  </a:cubicBezTo>
                  <a:lnTo>
                    <a:pt x="662" y="65"/>
                  </a:lnTo>
                  <a:cubicBezTo>
                    <a:pt x="662" y="40"/>
                    <a:pt x="636" y="1"/>
                    <a:pt x="611" y="1"/>
                  </a:cubicBezTo>
                  <a:close/>
                </a:path>
              </a:pathLst>
            </a:custGeom>
            <a:solidFill>
              <a:srgbClr val="2DB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3227209" y="2652956"/>
              <a:ext cx="130070" cy="122421"/>
            </a:xfrm>
            <a:custGeom>
              <a:rect b="b" l="l" r="r" t="t"/>
              <a:pathLst>
                <a:path extrusionOk="0" h="2657" w="2823">
                  <a:moveTo>
                    <a:pt x="2746" y="0"/>
                  </a:moveTo>
                  <a:lnTo>
                    <a:pt x="0" y="2581"/>
                  </a:lnTo>
                  <a:lnTo>
                    <a:pt x="77" y="2657"/>
                  </a:lnTo>
                  <a:lnTo>
                    <a:pt x="2823" y="76"/>
                  </a:lnTo>
                  <a:lnTo>
                    <a:pt x="27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3237760" y="2663507"/>
              <a:ext cx="130070" cy="122421"/>
            </a:xfrm>
            <a:custGeom>
              <a:rect b="b" l="l" r="r" t="t"/>
              <a:pathLst>
                <a:path extrusionOk="0" h="2657" w="2823">
                  <a:moveTo>
                    <a:pt x="2746" y="0"/>
                  </a:moveTo>
                  <a:lnTo>
                    <a:pt x="0" y="2580"/>
                  </a:lnTo>
                  <a:lnTo>
                    <a:pt x="0" y="2594"/>
                  </a:lnTo>
                  <a:lnTo>
                    <a:pt x="63" y="2657"/>
                  </a:lnTo>
                  <a:lnTo>
                    <a:pt x="76" y="2657"/>
                  </a:lnTo>
                  <a:lnTo>
                    <a:pt x="2809" y="88"/>
                  </a:lnTo>
                  <a:cubicBezTo>
                    <a:pt x="2823" y="76"/>
                    <a:pt x="2823" y="76"/>
                    <a:pt x="2809" y="76"/>
                  </a:cubicBezTo>
                  <a:lnTo>
                    <a:pt x="27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3247666" y="2674611"/>
              <a:ext cx="130116" cy="122467"/>
            </a:xfrm>
            <a:custGeom>
              <a:rect b="b" l="l" r="r" t="t"/>
              <a:pathLst>
                <a:path extrusionOk="0" h="2658" w="2824">
                  <a:moveTo>
                    <a:pt x="2747" y="0"/>
                  </a:moveTo>
                  <a:lnTo>
                    <a:pt x="1" y="2581"/>
                  </a:lnTo>
                  <a:lnTo>
                    <a:pt x="77" y="2658"/>
                  </a:lnTo>
                  <a:lnTo>
                    <a:pt x="2823" y="76"/>
                  </a:lnTo>
                  <a:lnTo>
                    <a:pt x="27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3258217" y="2744322"/>
              <a:ext cx="66809" cy="63860"/>
            </a:xfrm>
            <a:custGeom>
              <a:rect b="b" l="l" r="r" t="t"/>
              <a:pathLst>
                <a:path extrusionOk="0" h="1386" w="1450">
                  <a:moveTo>
                    <a:pt x="1374" y="0"/>
                  </a:moveTo>
                  <a:lnTo>
                    <a:pt x="1" y="1297"/>
                  </a:lnTo>
                  <a:lnTo>
                    <a:pt x="1" y="1309"/>
                  </a:lnTo>
                  <a:lnTo>
                    <a:pt x="65" y="1386"/>
                  </a:lnTo>
                  <a:lnTo>
                    <a:pt x="77" y="1386"/>
                  </a:lnTo>
                  <a:lnTo>
                    <a:pt x="1450" y="77"/>
                  </a:lnTo>
                  <a:lnTo>
                    <a:pt x="1387" y="0"/>
                  </a:lnTo>
                  <a:close/>
                </a:path>
              </a:pathLst>
            </a:custGeom>
            <a:solidFill>
              <a:srgbClr val="CED1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3171504" y="2785606"/>
              <a:ext cx="75056" cy="74549"/>
            </a:xfrm>
            <a:custGeom>
              <a:rect b="b" l="l" r="r" t="t"/>
              <a:pathLst>
                <a:path extrusionOk="0" h="1618" w="1629">
                  <a:moveTo>
                    <a:pt x="821" y="1"/>
                  </a:moveTo>
                  <a:cubicBezTo>
                    <a:pt x="805" y="1"/>
                    <a:pt x="790" y="7"/>
                    <a:pt x="777" y="20"/>
                  </a:cubicBezTo>
                  <a:lnTo>
                    <a:pt x="26" y="719"/>
                  </a:lnTo>
                  <a:cubicBezTo>
                    <a:pt x="1" y="744"/>
                    <a:pt x="1" y="783"/>
                    <a:pt x="26" y="808"/>
                  </a:cubicBezTo>
                  <a:lnTo>
                    <a:pt x="764" y="1596"/>
                  </a:lnTo>
                  <a:cubicBezTo>
                    <a:pt x="779" y="1611"/>
                    <a:pt x="798" y="1617"/>
                    <a:pt x="816" y="1617"/>
                  </a:cubicBezTo>
                  <a:cubicBezTo>
                    <a:pt x="830" y="1617"/>
                    <a:pt x="843" y="1614"/>
                    <a:pt x="853" y="1609"/>
                  </a:cubicBezTo>
                  <a:lnTo>
                    <a:pt x="1603" y="897"/>
                  </a:lnTo>
                  <a:cubicBezTo>
                    <a:pt x="1628" y="871"/>
                    <a:pt x="1628" y="834"/>
                    <a:pt x="1616" y="808"/>
                  </a:cubicBezTo>
                  <a:lnTo>
                    <a:pt x="1272" y="452"/>
                  </a:lnTo>
                  <a:cubicBezTo>
                    <a:pt x="1260" y="439"/>
                    <a:pt x="1244" y="433"/>
                    <a:pt x="1228" y="433"/>
                  </a:cubicBezTo>
                  <a:cubicBezTo>
                    <a:pt x="1212" y="433"/>
                    <a:pt x="1197" y="439"/>
                    <a:pt x="1184" y="452"/>
                  </a:cubicBezTo>
                  <a:cubicBezTo>
                    <a:pt x="1158" y="478"/>
                    <a:pt x="1158" y="515"/>
                    <a:pt x="1184" y="541"/>
                  </a:cubicBezTo>
                  <a:lnTo>
                    <a:pt x="1476" y="846"/>
                  </a:lnTo>
                  <a:lnTo>
                    <a:pt x="815" y="1469"/>
                  </a:lnTo>
                  <a:lnTo>
                    <a:pt x="167" y="769"/>
                  </a:lnTo>
                  <a:lnTo>
                    <a:pt x="815" y="147"/>
                  </a:lnTo>
                  <a:lnTo>
                    <a:pt x="891" y="223"/>
                  </a:lnTo>
                  <a:cubicBezTo>
                    <a:pt x="904" y="236"/>
                    <a:pt x="920" y="242"/>
                    <a:pt x="936" y="242"/>
                  </a:cubicBezTo>
                  <a:cubicBezTo>
                    <a:pt x="952" y="242"/>
                    <a:pt x="968" y="236"/>
                    <a:pt x="980" y="223"/>
                  </a:cubicBezTo>
                  <a:cubicBezTo>
                    <a:pt x="1006" y="210"/>
                    <a:pt x="1006" y="159"/>
                    <a:pt x="980" y="134"/>
                  </a:cubicBezTo>
                  <a:lnTo>
                    <a:pt x="865" y="20"/>
                  </a:lnTo>
                  <a:cubicBezTo>
                    <a:pt x="853" y="7"/>
                    <a:pt x="837" y="1"/>
                    <a:pt x="821" y="1"/>
                  </a:cubicBezTo>
                  <a:close/>
                </a:path>
              </a:pathLst>
            </a:custGeom>
            <a:solidFill>
              <a:srgbClr val="CED1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3194956" y="2787495"/>
              <a:ext cx="30502" cy="49669"/>
            </a:xfrm>
            <a:custGeom>
              <a:rect b="b" l="l" r="r" t="t"/>
              <a:pathLst>
                <a:path extrusionOk="0" h="1078" w="662">
                  <a:moveTo>
                    <a:pt x="591" y="1"/>
                  </a:moveTo>
                  <a:cubicBezTo>
                    <a:pt x="564" y="1"/>
                    <a:pt x="545" y="24"/>
                    <a:pt x="534" y="55"/>
                  </a:cubicBezTo>
                  <a:lnTo>
                    <a:pt x="446" y="945"/>
                  </a:lnTo>
                  <a:lnTo>
                    <a:pt x="77" y="881"/>
                  </a:lnTo>
                  <a:cubicBezTo>
                    <a:pt x="51" y="881"/>
                    <a:pt x="14" y="906"/>
                    <a:pt x="14" y="932"/>
                  </a:cubicBezTo>
                  <a:cubicBezTo>
                    <a:pt x="0" y="971"/>
                    <a:pt x="26" y="1008"/>
                    <a:pt x="65" y="1008"/>
                  </a:cubicBezTo>
                  <a:lnTo>
                    <a:pt x="497" y="1072"/>
                  </a:lnTo>
                  <a:cubicBezTo>
                    <a:pt x="501" y="1076"/>
                    <a:pt x="506" y="1078"/>
                    <a:pt x="513" y="1078"/>
                  </a:cubicBezTo>
                  <a:cubicBezTo>
                    <a:pt x="525" y="1078"/>
                    <a:pt x="539" y="1072"/>
                    <a:pt x="548" y="1072"/>
                  </a:cubicBezTo>
                  <a:lnTo>
                    <a:pt x="548" y="1059"/>
                  </a:lnTo>
                  <a:cubicBezTo>
                    <a:pt x="560" y="1047"/>
                    <a:pt x="573" y="1034"/>
                    <a:pt x="573" y="1021"/>
                  </a:cubicBezTo>
                  <a:lnTo>
                    <a:pt x="662" y="67"/>
                  </a:lnTo>
                  <a:cubicBezTo>
                    <a:pt x="662" y="30"/>
                    <a:pt x="636" y="4"/>
                    <a:pt x="611" y="4"/>
                  </a:cubicBezTo>
                  <a:cubicBezTo>
                    <a:pt x="604" y="2"/>
                    <a:pt x="597" y="1"/>
                    <a:pt x="591" y="1"/>
                  </a:cubicBezTo>
                  <a:close/>
                </a:path>
              </a:pathLst>
            </a:custGeom>
            <a:solidFill>
              <a:srgbClr val="2DB4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3279919" y="2709305"/>
              <a:ext cx="128918" cy="120855"/>
            </a:xfrm>
            <a:custGeom>
              <a:rect b="b" l="l" r="r" t="t"/>
              <a:pathLst>
                <a:path extrusionOk="0" h="2623" w="2798">
                  <a:moveTo>
                    <a:pt x="2740" y="1"/>
                  </a:moveTo>
                  <a:cubicBezTo>
                    <a:pt x="2727" y="1"/>
                    <a:pt x="2715" y="4"/>
                    <a:pt x="2708" y="10"/>
                  </a:cubicBezTo>
                  <a:lnTo>
                    <a:pt x="26" y="2527"/>
                  </a:lnTo>
                  <a:cubicBezTo>
                    <a:pt x="0" y="2540"/>
                    <a:pt x="0" y="2578"/>
                    <a:pt x="26" y="2591"/>
                  </a:cubicBezTo>
                  <a:lnTo>
                    <a:pt x="26" y="2603"/>
                  </a:lnTo>
                  <a:cubicBezTo>
                    <a:pt x="39" y="2616"/>
                    <a:pt x="51" y="2623"/>
                    <a:pt x="64" y="2623"/>
                  </a:cubicBezTo>
                  <a:cubicBezTo>
                    <a:pt x="77" y="2623"/>
                    <a:pt x="89" y="2616"/>
                    <a:pt x="102" y="2603"/>
                  </a:cubicBezTo>
                  <a:lnTo>
                    <a:pt x="2784" y="86"/>
                  </a:lnTo>
                  <a:cubicBezTo>
                    <a:pt x="2797" y="74"/>
                    <a:pt x="2797" y="35"/>
                    <a:pt x="2784" y="23"/>
                  </a:cubicBezTo>
                  <a:lnTo>
                    <a:pt x="2772" y="10"/>
                  </a:lnTo>
                  <a:cubicBezTo>
                    <a:pt x="2765" y="4"/>
                    <a:pt x="2753" y="1"/>
                    <a:pt x="2740" y="1"/>
                  </a:cubicBezTo>
                  <a:close/>
                </a:path>
              </a:pathLst>
            </a:custGeom>
            <a:solidFill>
              <a:srgbClr val="CED1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3289871" y="2719119"/>
              <a:ext cx="130070" cy="122467"/>
            </a:xfrm>
            <a:custGeom>
              <a:rect b="b" l="l" r="r" t="t"/>
              <a:pathLst>
                <a:path extrusionOk="0" h="2658" w="2823">
                  <a:moveTo>
                    <a:pt x="2746" y="0"/>
                  </a:moveTo>
                  <a:lnTo>
                    <a:pt x="0" y="2582"/>
                  </a:lnTo>
                  <a:lnTo>
                    <a:pt x="64" y="2658"/>
                  </a:lnTo>
                  <a:lnTo>
                    <a:pt x="76" y="2658"/>
                  </a:lnTo>
                  <a:lnTo>
                    <a:pt x="2823" y="77"/>
                  </a:lnTo>
                  <a:lnTo>
                    <a:pt x="2746" y="0"/>
                  </a:lnTo>
                  <a:close/>
                </a:path>
              </a:pathLst>
            </a:custGeom>
            <a:solidFill>
              <a:srgbClr val="CED1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3299823" y="2730270"/>
              <a:ext cx="130116" cy="122421"/>
            </a:xfrm>
            <a:custGeom>
              <a:rect b="b" l="l" r="r" t="t"/>
              <a:pathLst>
                <a:path extrusionOk="0" h="2657" w="2824">
                  <a:moveTo>
                    <a:pt x="2747" y="0"/>
                  </a:moveTo>
                  <a:lnTo>
                    <a:pt x="1" y="2581"/>
                  </a:lnTo>
                  <a:lnTo>
                    <a:pt x="77" y="2657"/>
                  </a:lnTo>
                  <a:lnTo>
                    <a:pt x="2823" y="77"/>
                  </a:lnTo>
                  <a:lnTo>
                    <a:pt x="27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3310374" y="2799935"/>
              <a:ext cx="66809" cy="63768"/>
            </a:xfrm>
            <a:custGeom>
              <a:rect b="b" l="l" r="r" t="t"/>
              <a:pathLst>
                <a:path extrusionOk="0" h="1384" w="1450">
                  <a:moveTo>
                    <a:pt x="1386" y="1"/>
                  </a:moveTo>
                  <a:lnTo>
                    <a:pt x="1" y="1298"/>
                  </a:lnTo>
                  <a:lnTo>
                    <a:pt x="1" y="1311"/>
                  </a:lnTo>
                  <a:lnTo>
                    <a:pt x="64" y="1374"/>
                  </a:lnTo>
                  <a:cubicBezTo>
                    <a:pt x="64" y="1380"/>
                    <a:pt x="67" y="1384"/>
                    <a:pt x="70" y="1384"/>
                  </a:cubicBezTo>
                  <a:cubicBezTo>
                    <a:pt x="74" y="1384"/>
                    <a:pt x="77" y="1380"/>
                    <a:pt x="77" y="1374"/>
                  </a:cubicBezTo>
                  <a:lnTo>
                    <a:pt x="1450" y="77"/>
                  </a:lnTo>
                  <a:lnTo>
                    <a:pt x="13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3223661" y="2841264"/>
              <a:ext cx="75609" cy="74411"/>
            </a:xfrm>
            <a:custGeom>
              <a:rect b="b" l="l" r="r" t="t"/>
              <a:pathLst>
                <a:path extrusionOk="0" h="1615" w="1641">
                  <a:moveTo>
                    <a:pt x="821" y="0"/>
                  </a:moveTo>
                  <a:cubicBezTo>
                    <a:pt x="805" y="0"/>
                    <a:pt x="789" y="6"/>
                    <a:pt x="776" y="19"/>
                  </a:cubicBezTo>
                  <a:lnTo>
                    <a:pt x="26" y="719"/>
                  </a:lnTo>
                  <a:cubicBezTo>
                    <a:pt x="1" y="744"/>
                    <a:pt x="1" y="782"/>
                    <a:pt x="26" y="807"/>
                  </a:cubicBezTo>
                  <a:lnTo>
                    <a:pt x="764" y="1596"/>
                  </a:lnTo>
                  <a:cubicBezTo>
                    <a:pt x="777" y="1608"/>
                    <a:pt x="792" y="1615"/>
                    <a:pt x="808" y="1615"/>
                  </a:cubicBezTo>
                  <a:cubicBezTo>
                    <a:pt x="824" y="1615"/>
                    <a:pt x="840" y="1608"/>
                    <a:pt x="852" y="1596"/>
                  </a:cubicBezTo>
                  <a:lnTo>
                    <a:pt x="1603" y="897"/>
                  </a:lnTo>
                  <a:cubicBezTo>
                    <a:pt x="1628" y="871"/>
                    <a:pt x="1641" y="833"/>
                    <a:pt x="1615" y="807"/>
                  </a:cubicBezTo>
                  <a:lnTo>
                    <a:pt x="1272" y="451"/>
                  </a:lnTo>
                  <a:cubicBezTo>
                    <a:pt x="1260" y="439"/>
                    <a:pt x="1244" y="432"/>
                    <a:pt x="1228" y="432"/>
                  </a:cubicBezTo>
                  <a:cubicBezTo>
                    <a:pt x="1212" y="432"/>
                    <a:pt x="1196" y="439"/>
                    <a:pt x="1183" y="451"/>
                  </a:cubicBezTo>
                  <a:cubicBezTo>
                    <a:pt x="1157" y="465"/>
                    <a:pt x="1157" y="515"/>
                    <a:pt x="1183" y="541"/>
                  </a:cubicBezTo>
                  <a:lnTo>
                    <a:pt x="1476" y="846"/>
                  </a:lnTo>
                  <a:lnTo>
                    <a:pt x="815" y="1469"/>
                  </a:lnTo>
                  <a:lnTo>
                    <a:pt x="166" y="770"/>
                  </a:lnTo>
                  <a:lnTo>
                    <a:pt x="827" y="146"/>
                  </a:lnTo>
                  <a:lnTo>
                    <a:pt x="891" y="223"/>
                  </a:lnTo>
                  <a:cubicBezTo>
                    <a:pt x="904" y="235"/>
                    <a:pt x="919" y="242"/>
                    <a:pt x="935" y="242"/>
                  </a:cubicBezTo>
                  <a:cubicBezTo>
                    <a:pt x="951" y="242"/>
                    <a:pt x="967" y="235"/>
                    <a:pt x="979" y="223"/>
                  </a:cubicBezTo>
                  <a:cubicBezTo>
                    <a:pt x="1005" y="197"/>
                    <a:pt x="1005" y="160"/>
                    <a:pt x="979" y="134"/>
                  </a:cubicBezTo>
                  <a:lnTo>
                    <a:pt x="865" y="19"/>
                  </a:lnTo>
                  <a:cubicBezTo>
                    <a:pt x="853" y="6"/>
                    <a:pt x="83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3247113" y="2843153"/>
              <a:ext cx="30502" cy="49669"/>
            </a:xfrm>
            <a:custGeom>
              <a:rect b="b" l="l" r="r" t="t"/>
              <a:pathLst>
                <a:path extrusionOk="0" h="1078" w="662">
                  <a:moveTo>
                    <a:pt x="592" y="0"/>
                  </a:moveTo>
                  <a:cubicBezTo>
                    <a:pt x="564" y="0"/>
                    <a:pt x="545" y="23"/>
                    <a:pt x="534" y="54"/>
                  </a:cubicBezTo>
                  <a:lnTo>
                    <a:pt x="445" y="944"/>
                  </a:lnTo>
                  <a:lnTo>
                    <a:pt x="89" y="881"/>
                  </a:lnTo>
                  <a:cubicBezTo>
                    <a:pt x="51" y="881"/>
                    <a:pt x="13" y="894"/>
                    <a:pt x="13" y="932"/>
                  </a:cubicBezTo>
                  <a:cubicBezTo>
                    <a:pt x="1" y="970"/>
                    <a:pt x="26" y="995"/>
                    <a:pt x="64" y="1008"/>
                  </a:cubicBezTo>
                  <a:lnTo>
                    <a:pt x="496" y="1072"/>
                  </a:lnTo>
                  <a:cubicBezTo>
                    <a:pt x="500" y="1075"/>
                    <a:pt x="505" y="1077"/>
                    <a:pt x="510" y="1077"/>
                  </a:cubicBezTo>
                  <a:cubicBezTo>
                    <a:pt x="523" y="1077"/>
                    <a:pt x="538" y="1068"/>
                    <a:pt x="547" y="1059"/>
                  </a:cubicBezTo>
                  <a:cubicBezTo>
                    <a:pt x="560" y="1046"/>
                    <a:pt x="572" y="1034"/>
                    <a:pt x="572" y="1021"/>
                  </a:cubicBezTo>
                  <a:lnTo>
                    <a:pt x="662" y="68"/>
                  </a:lnTo>
                  <a:cubicBezTo>
                    <a:pt x="662" y="29"/>
                    <a:pt x="648" y="4"/>
                    <a:pt x="611" y="4"/>
                  </a:cubicBezTo>
                  <a:cubicBezTo>
                    <a:pt x="604" y="1"/>
                    <a:pt x="598" y="0"/>
                    <a:pt x="5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3424594" y="2736121"/>
              <a:ext cx="33450" cy="62708"/>
            </a:xfrm>
            <a:custGeom>
              <a:rect b="b" l="l" r="r" t="t"/>
              <a:pathLst>
                <a:path extrusionOk="0" h="1361" w="726">
                  <a:moveTo>
                    <a:pt x="725" y="0"/>
                  </a:moveTo>
                  <a:lnTo>
                    <a:pt x="0" y="496"/>
                  </a:lnTo>
                  <a:lnTo>
                    <a:pt x="712" y="1360"/>
                  </a:lnTo>
                  <a:lnTo>
                    <a:pt x="725" y="0"/>
                  </a:lnTo>
                  <a:close/>
                </a:path>
              </a:pathLst>
            </a:custGeom>
            <a:solidFill>
              <a:srgbClr val="BAB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3042079" y="2511321"/>
              <a:ext cx="128918" cy="122329"/>
            </a:xfrm>
            <a:custGeom>
              <a:rect b="b" l="l" r="r" t="t"/>
              <a:pathLst>
                <a:path extrusionOk="0" h="2655" w="2798">
                  <a:moveTo>
                    <a:pt x="2046" y="0"/>
                  </a:moveTo>
                  <a:cubicBezTo>
                    <a:pt x="1956" y="0"/>
                    <a:pt x="1866" y="32"/>
                    <a:pt x="1793" y="99"/>
                  </a:cubicBezTo>
                  <a:lnTo>
                    <a:pt x="1081" y="772"/>
                  </a:lnTo>
                  <a:cubicBezTo>
                    <a:pt x="1094" y="823"/>
                    <a:pt x="1081" y="887"/>
                    <a:pt x="1030" y="925"/>
                  </a:cubicBezTo>
                  <a:cubicBezTo>
                    <a:pt x="1006" y="950"/>
                    <a:pt x="971" y="964"/>
                    <a:pt x="935" y="964"/>
                  </a:cubicBezTo>
                  <a:cubicBezTo>
                    <a:pt x="915" y="964"/>
                    <a:pt x="896" y="960"/>
                    <a:pt x="877" y="950"/>
                  </a:cubicBezTo>
                  <a:lnTo>
                    <a:pt x="153" y="1625"/>
                  </a:lnTo>
                  <a:cubicBezTo>
                    <a:pt x="13" y="1764"/>
                    <a:pt x="1" y="1993"/>
                    <a:pt x="140" y="2133"/>
                  </a:cubicBezTo>
                  <a:lnTo>
                    <a:pt x="623" y="2654"/>
                  </a:lnTo>
                  <a:lnTo>
                    <a:pt x="2798" y="633"/>
                  </a:lnTo>
                  <a:lnTo>
                    <a:pt x="2315" y="111"/>
                  </a:lnTo>
                  <a:cubicBezTo>
                    <a:pt x="2241" y="39"/>
                    <a:pt x="2144" y="0"/>
                    <a:pt x="20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3067881" y="2533437"/>
              <a:ext cx="49254" cy="47273"/>
            </a:xfrm>
            <a:custGeom>
              <a:rect b="b" l="l" r="r" t="t"/>
              <a:pathLst>
                <a:path extrusionOk="0" h="1026" w="1069">
                  <a:moveTo>
                    <a:pt x="368" y="180"/>
                  </a:moveTo>
                  <a:cubicBezTo>
                    <a:pt x="409" y="180"/>
                    <a:pt x="449" y="196"/>
                    <a:pt x="483" y="229"/>
                  </a:cubicBezTo>
                  <a:cubicBezTo>
                    <a:pt x="495" y="242"/>
                    <a:pt x="509" y="267"/>
                    <a:pt x="521" y="292"/>
                  </a:cubicBezTo>
                  <a:cubicBezTo>
                    <a:pt x="534" y="343"/>
                    <a:pt x="521" y="407"/>
                    <a:pt x="470" y="445"/>
                  </a:cubicBezTo>
                  <a:cubicBezTo>
                    <a:pt x="446" y="470"/>
                    <a:pt x="411" y="484"/>
                    <a:pt x="375" y="484"/>
                  </a:cubicBezTo>
                  <a:cubicBezTo>
                    <a:pt x="355" y="484"/>
                    <a:pt x="336" y="480"/>
                    <a:pt x="317" y="470"/>
                  </a:cubicBezTo>
                  <a:cubicBezTo>
                    <a:pt x="292" y="470"/>
                    <a:pt x="280" y="458"/>
                    <a:pt x="254" y="433"/>
                  </a:cubicBezTo>
                  <a:cubicBezTo>
                    <a:pt x="204" y="382"/>
                    <a:pt x="204" y="280"/>
                    <a:pt x="267" y="216"/>
                  </a:cubicBezTo>
                  <a:cubicBezTo>
                    <a:pt x="297" y="192"/>
                    <a:pt x="332" y="180"/>
                    <a:pt x="368" y="180"/>
                  </a:cubicBezTo>
                  <a:close/>
                  <a:moveTo>
                    <a:pt x="355" y="0"/>
                  </a:moveTo>
                  <a:cubicBezTo>
                    <a:pt x="277" y="0"/>
                    <a:pt x="200" y="29"/>
                    <a:pt x="139" y="89"/>
                  </a:cubicBezTo>
                  <a:cubicBezTo>
                    <a:pt x="12" y="204"/>
                    <a:pt x="0" y="407"/>
                    <a:pt x="127" y="547"/>
                  </a:cubicBezTo>
                  <a:lnTo>
                    <a:pt x="483" y="928"/>
                  </a:lnTo>
                  <a:cubicBezTo>
                    <a:pt x="542" y="993"/>
                    <a:pt x="624" y="1025"/>
                    <a:pt x="709" y="1025"/>
                  </a:cubicBezTo>
                  <a:cubicBezTo>
                    <a:pt x="790" y="1025"/>
                    <a:pt x="873" y="997"/>
                    <a:pt x="941" y="941"/>
                  </a:cubicBezTo>
                  <a:cubicBezTo>
                    <a:pt x="1068" y="814"/>
                    <a:pt x="1068" y="611"/>
                    <a:pt x="953" y="484"/>
                  </a:cubicBezTo>
                  <a:lnTo>
                    <a:pt x="597" y="102"/>
                  </a:lnTo>
                  <a:cubicBezTo>
                    <a:pt x="530" y="35"/>
                    <a:pt x="442" y="0"/>
                    <a:pt x="355"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3232461" y="2609783"/>
              <a:ext cx="548938" cy="237056"/>
            </a:xfrm>
            <a:custGeom>
              <a:rect b="b" l="l" r="r" t="t"/>
              <a:pathLst>
                <a:path extrusionOk="0" h="5145" w="11914">
                  <a:moveTo>
                    <a:pt x="9944" y="0"/>
                  </a:moveTo>
                  <a:cubicBezTo>
                    <a:pt x="9480" y="0"/>
                    <a:pt x="8975" y="105"/>
                    <a:pt x="8569" y="276"/>
                  </a:cubicBezTo>
                  <a:cubicBezTo>
                    <a:pt x="8417" y="339"/>
                    <a:pt x="8252" y="403"/>
                    <a:pt x="8099" y="466"/>
                  </a:cubicBezTo>
                  <a:cubicBezTo>
                    <a:pt x="6955" y="949"/>
                    <a:pt x="5811" y="1395"/>
                    <a:pt x="4768" y="1776"/>
                  </a:cubicBezTo>
                  <a:cubicBezTo>
                    <a:pt x="2238" y="2729"/>
                    <a:pt x="280" y="3378"/>
                    <a:pt x="280" y="3378"/>
                  </a:cubicBezTo>
                  <a:cubicBezTo>
                    <a:pt x="0" y="4472"/>
                    <a:pt x="395" y="5145"/>
                    <a:pt x="395" y="5145"/>
                  </a:cubicBezTo>
                  <a:cubicBezTo>
                    <a:pt x="4514" y="4535"/>
                    <a:pt x="10451" y="3899"/>
                    <a:pt x="11303" y="2615"/>
                  </a:cubicBezTo>
                  <a:cubicBezTo>
                    <a:pt x="11913" y="1610"/>
                    <a:pt x="11329" y="822"/>
                    <a:pt x="11201" y="543"/>
                  </a:cubicBezTo>
                  <a:cubicBezTo>
                    <a:pt x="11019" y="158"/>
                    <a:pt x="10513" y="0"/>
                    <a:pt x="9944" y="0"/>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3032910" y="2702625"/>
              <a:ext cx="228855" cy="181029"/>
            </a:xfrm>
            <a:custGeom>
              <a:rect b="b" l="l" r="r" t="t"/>
              <a:pathLst>
                <a:path extrusionOk="0" h="3929" w="4967">
                  <a:moveTo>
                    <a:pt x="2205" y="1"/>
                  </a:moveTo>
                  <a:cubicBezTo>
                    <a:pt x="2156" y="1"/>
                    <a:pt x="2118" y="9"/>
                    <a:pt x="2094" y="28"/>
                  </a:cubicBezTo>
                  <a:cubicBezTo>
                    <a:pt x="1763" y="270"/>
                    <a:pt x="2348" y="740"/>
                    <a:pt x="2856" y="1019"/>
                  </a:cubicBezTo>
                  <a:cubicBezTo>
                    <a:pt x="2856" y="1019"/>
                    <a:pt x="403" y="1948"/>
                    <a:pt x="187" y="2214"/>
                  </a:cubicBezTo>
                  <a:cubicBezTo>
                    <a:pt x="1" y="2445"/>
                    <a:pt x="316" y="2818"/>
                    <a:pt x="740" y="2818"/>
                  </a:cubicBezTo>
                  <a:cubicBezTo>
                    <a:pt x="807" y="2818"/>
                    <a:pt x="878" y="2808"/>
                    <a:pt x="949" y="2787"/>
                  </a:cubicBezTo>
                  <a:cubicBezTo>
                    <a:pt x="949" y="2787"/>
                    <a:pt x="1943" y="3906"/>
                    <a:pt x="2455" y="3906"/>
                  </a:cubicBezTo>
                  <a:cubicBezTo>
                    <a:pt x="2457" y="3906"/>
                    <a:pt x="2460" y="3906"/>
                    <a:pt x="2463" y="3906"/>
                  </a:cubicBezTo>
                  <a:cubicBezTo>
                    <a:pt x="2592" y="3921"/>
                    <a:pt x="2713" y="3929"/>
                    <a:pt x="2826" y="3929"/>
                  </a:cubicBezTo>
                  <a:cubicBezTo>
                    <a:pt x="3570" y="3929"/>
                    <a:pt x="4025" y="3606"/>
                    <a:pt x="4929" y="2977"/>
                  </a:cubicBezTo>
                  <a:cubicBezTo>
                    <a:pt x="4929" y="2977"/>
                    <a:pt x="4891" y="2011"/>
                    <a:pt x="4904" y="1528"/>
                  </a:cubicBezTo>
                  <a:cubicBezTo>
                    <a:pt x="4878" y="1426"/>
                    <a:pt x="4967" y="1350"/>
                    <a:pt x="4941" y="1261"/>
                  </a:cubicBezTo>
                  <a:cubicBezTo>
                    <a:pt x="4684" y="1098"/>
                    <a:pt x="2754" y="1"/>
                    <a:pt x="2205" y="1"/>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3392941" y="2106368"/>
              <a:ext cx="342153" cy="484525"/>
            </a:xfrm>
            <a:custGeom>
              <a:rect b="b" l="l" r="r" t="t"/>
              <a:pathLst>
                <a:path extrusionOk="0" h="10516" w="7426">
                  <a:moveTo>
                    <a:pt x="3218" y="1"/>
                  </a:moveTo>
                  <a:lnTo>
                    <a:pt x="2289" y="916"/>
                  </a:lnTo>
                  <a:cubicBezTo>
                    <a:pt x="1" y="3320"/>
                    <a:pt x="1221" y="6688"/>
                    <a:pt x="1221" y="6688"/>
                  </a:cubicBezTo>
                  <a:lnTo>
                    <a:pt x="3255" y="10516"/>
                  </a:lnTo>
                  <a:lnTo>
                    <a:pt x="7425" y="8570"/>
                  </a:lnTo>
                  <a:cubicBezTo>
                    <a:pt x="6320" y="5201"/>
                    <a:pt x="4222" y="751"/>
                    <a:pt x="4222" y="751"/>
                  </a:cubicBezTo>
                  <a:lnTo>
                    <a:pt x="3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3021576" y="1777162"/>
              <a:ext cx="183425" cy="173518"/>
            </a:xfrm>
            <a:custGeom>
              <a:rect b="b" l="l" r="r" t="t"/>
              <a:pathLst>
                <a:path extrusionOk="0" h="3766" w="3981">
                  <a:moveTo>
                    <a:pt x="967" y="1"/>
                  </a:moveTo>
                  <a:lnTo>
                    <a:pt x="585" y="1031"/>
                  </a:lnTo>
                  <a:cubicBezTo>
                    <a:pt x="585" y="1031"/>
                    <a:pt x="0" y="1908"/>
                    <a:pt x="255" y="2379"/>
                  </a:cubicBezTo>
                  <a:cubicBezTo>
                    <a:pt x="509" y="2862"/>
                    <a:pt x="700" y="2531"/>
                    <a:pt x="700" y="3179"/>
                  </a:cubicBezTo>
                  <a:cubicBezTo>
                    <a:pt x="693" y="3504"/>
                    <a:pt x="849" y="3612"/>
                    <a:pt x="1024" y="3612"/>
                  </a:cubicBezTo>
                  <a:cubicBezTo>
                    <a:pt x="1199" y="3612"/>
                    <a:pt x="1393" y="3504"/>
                    <a:pt x="1463" y="3396"/>
                  </a:cubicBezTo>
                  <a:cubicBezTo>
                    <a:pt x="1556" y="3320"/>
                    <a:pt x="1637" y="3290"/>
                    <a:pt x="1711" y="3290"/>
                  </a:cubicBezTo>
                  <a:cubicBezTo>
                    <a:pt x="2006" y="3290"/>
                    <a:pt x="2196" y="3765"/>
                    <a:pt x="2659" y="3765"/>
                  </a:cubicBezTo>
                  <a:cubicBezTo>
                    <a:pt x="2808" y="3765"/>
                    <a:pt x="2986" y="3716"/>
                    <a:pt x="3204" y="3586"/>
                  </a:cubicBezTo>
                  <a:cubicBezTo>
                    <a:pt x="3980" y="3230"/>
                    <a:pt x="2353" y="217"/>
                    <a:pt x="2353" y="217"/>
                  </a:cubicBezTo>
                  <a:lnTo>
                    <a:pt x="967" y="1"/>
                  </a:ln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3353731" y="1737307"/>
              <a:ext cx="185728" cy="204158"/>
            </a:xfrm>
            <a:custGeom>
              <a:rect b="b" l="l" r="r" t="t"/>
              <a:pathLst>
                <a:path extrusionOk="0" h="4431" w="4031">
                  <a:moveTo>
                    <a:pt x="2257" y="0"/>
                  </a:moveTo>
                  <a:cubicBezTo>
                    <a:pt x="2254" y="0"/>
                    <a:pt x="2251" y="0"/>
                    <a:pt x="2250" y="1"/>
                  </a:cubicBezTo>
                  <a:cubicBezTo>
                    <a:pt x="2199" y="27"/>
                    <a:pt x="763" y="1603"/>
                    <a:pt x="382" y="2544"/>
                  </a:cubicBezTo>
                  <a:cubicBezTo>
                    <a:pt x="0" y="3473"/>
                    <a:pt x="153" y="4388"/>
                    <a:pt x="992" y="4426"/>
                  </a:cubicBezTo>
                  <a:cubicBezTo>
                    <a:pt x="1019" y="4429"/>
                    <a:pt x="1046" y="4431"/>
                    <a:pt x="1071" y="4431"/>
                  </a:cubicBezTo>
                  <a:cubicBezTo>
                    <a:pt x="1517" y="4431"/>
                    <a:pt x="1659" y="3925"/>
                    <a:pt x="1755" y="3841"/>
                  </a:cubicBezTo>
                  <a:cubicBezTo>
                    <a:pt x="1809" y="3804"/>
                    <a:pt x="1854" y="3790"/>
                    <a:pt x="1893" y="3790"/>
                  </a:cubicBezTo>
                  <a:cubicBezTo>
                    <a:pt x="2038" y="3790"/>
                    <a:pt x="2119" y="3981"/>
                    <a:pt x="2363" y="3981"/>
                  </a:cubicBezTo>
                  <a:cubicBezTo>
                    <a:pt x="2398" y="3981"/>
                    <a:pt x="2437" y="3977"/>
                    <a:pt x="2479" y="3968"/>
                  </a:cubicBezTo>
                  <a:cubicBezTo>
                    <a:pt x="2899" y="3879"/>
                    <a:pt x="2899" y="3320"/>
                    <a:pt x="2975" y="3193"/>
                  </a:cubicBezTo>
                  <a:cubicBezTo>
                    <a:pt x="2988" y="3170"/>
                    <a:pt x="3012" y="3162"/>
                    <a:pt x="3044" y="3162"/>
                  </a:cubicBezTo>
                  <a:cubicBezTo>
                    <a:pt x="3114" y="3162"/>
                    <a:pt x="3224" y="3199"/>
                    <a:pt x="3343" y="3199"/>
                  </a:cubicBezTo>
                  <a:cubicBezTo>
                    <a:pt x="3501" y="3199"/>
                    <a:pt x="3674" y="3133"/>
                    <a:pt x="3789" y="2824"/>
                  </a:cubicBezTo>
                  <a:cubicBezTo>
                    <a:pt x="4030" y="2176"/>
                    <a:pt x="3700" y="1515"/>
                    <a:pt x="3700" y="1515"/>
                  </a:cubicBezTo>
                  <a:lnTo>
                    <a:pt x="3611" y="370"/>
                  </a:lnTo>
                  <a:cubicBezTo>
                    <a:pt x="3611" y="370"/>
                    <a:pt x="2370" y="0"/>
                    <a:pt x="22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3123494" y="1576275"/>
              <a:ext cx="302897" cy="448771"/>
            </a:xfrm>
            <a:custGeom>
              <a:rect b="b" l="l" r="r" t="t"/>
              <a:pathLst>
                <a:path extrusionOk="0" h="9740" w="6574">
                  <a:moveTo>
                    <a:pt x="3294" y="1"/>
                  </a:moveTo>
                  <a:cubicBezTo>
                    <a:pt x="1475" y="1"/>
                    <a:pt x="0" y="2174"/>
                    <a:pt x="0" y="4869"/>
                  </a:cubicBezTo>
                  <a:cubicBezTo>
                    <a:pt x="0" y="7552"/>
                    <a:pt x="1921" y="9739"/>
                    <a:pt x="3294" y="9739"/>
                  </a:cubicBezTo>
                  <a:cubicBezTo>
                    <a:pt x="4603" y="9739"/>
                    <a:pt x="6574" y="7552"/>
                    <a:pt x="6574" y="4869"/>
                  </a:cubicBezTo>
                  <a:cubicBezTo>
                    <a:pt x="6574" y="2174"/>
                    <a:pt x="5099" y="1"/>
                    <a:pt x="3294" y="1"/>
                  </a:cubicBezTo>
                  <a:close/>
                </a:path>
              </a:pathLst>
            </a:custGeom>
            <a:solidFill>
              <a:srgbClr val="D68F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3313876" y="1750439"/>
              <a:ext cx="75609" cy="45522"/>
            </a:xfrm>
            <a:custGeom>
              <a:rect b="b" l="l" r="r" t="t"/>
              <a:pathLst>
                <a:path extrusionOk="0" h="988" w="1641">
                  <a:moveTo>
                    <a:pt x="615" y="1"/>
                  </a:moveTo>
                  <a:cubicBezTo>
                    <a:pt x="463" y="1"/>
                    <a:pt x="302" y="29"/>
                    <a:pt x="128" y="85"/>
                  </a:cubicBezTo>
                  <a:cubicBezTo>
                    <a:pt x="39" y="123"/>
                    <a:pt x="1" y="225"/>
                    <a:pt x="26" y="314"/>
                  </a:cubicBezTo>
                  <a:cubicBezTo>
                    <a:pt x="56" y="385"/>
                    <a:pt x="127" y="424"/>
                    <a:pt x="200" y="424"/>
                  </a:cubicBezTo>
                  <a:cubicBezTo>
                    <a:pt x="218" y="424"/>
                    <a:pt x="237" y="421"/>
                    <a:pt x="255" y="416"/>
                  </a:cubicBezTo>
                  <a:cubicBezTo>
                    <a:pt x="387" y="363"/>
                    <a:pt x="508" y="338"/>
                    <a:pt x="621" y="338"/>
                  </a:cubicBezTo>
                  <a:cubicBezTo>
                    <a:pt x="726" y="338"/>
                    <a:pt x="824" y="360"/>
                    <a:pt x="916" y="403"/>
                  </a:cubicBezTo>
                  <a:cubicBezTo>
                    <a:pt x="1204" y="541"/>
                    <a:pt x="1529" y="988"/>
                    <a:pt x="1551" y="988"/>
                  </a:cubicBezTo>
                  <a:cubicBezTo>
                    <a:pt x="1551" y="988"/>
                    <a:pt x="1552" y="988"/>
                    <a:pt x="1552" y="988"/>
                  </a:cubicBezTo>
                  <a:cubicBezTo>
                    <a:pt x="1640" y="962"/>
                    <a:pt x="1501" y="301"/>
                    <a:pt x="1069" y="98"/>
                  </a:cubicBezTo>
                  <a:cubicBezTo>
                    <a:pt x="925" y="32"/>
                    <a:pt x="775" y="1"/>
                    <a:pt x="615"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3153950" y="1751406"/>
              <a:ext cx="69758" cy="46904"/>
            </a:xfrm>
            <a:custGeom>
              <a:rect b="b" l="l" r="r" t="t"/>
              <a:pathLst>
                <a:path extrusionOk="0" h="1018" w="1514">
                  <a:moveTo>
                    <a:pt x="904" y="0"/>
                  </a:moveTo>
                  <a:cubicBezTo>
                    <a:pt x="740" y="0"/>
                    <a:pt x="586" y="35"/>
                    <a:pt x="446" y="102"/>
                  </a:cubicBezTo>
                  <a:cubicBezTo>
                    <a:pt x="14" y="319"/>
                    <a:pt x="1" y="1017"/>
                    <a:pt x="14" y="1017"/>
                  </a:cubicBezTo>
                  <a:cubicBezTo>
                    <a:pt x="90" y="1017"/>
                    <a:pt x="293" y="560"/>
                    <a:pt x="599" y="420"/>
                  </a:cubicBezTo>
                  <a:cubicBezTo>
                    <a:pt x="691" y="368"/>
                    <a:pt x="796" y="342"/>
                    <a:pt x="912" y="342"/>
                  </a:cubicBezTo>
                  <a:cubicBezTo>
                    <a:pt x="1020" y="342"/>
                    <a:pt x="1137" y="365"/>
                    <a:pt x="1260" y="407"/>
                  </a:cubicBezTo>
                  <a:cubicBezTo>
                    <a:pt x="1280" y="416"/>
                    <a:pt x="1301" y="420"/>
                    <a:pt x="1322" y="420"/>
                  </a:cubicBezTo>
                  <a:cubicBezTo>
                    <a:pt x="1391" y="420"/>
                    <a:pt x="1456" y="374"/>
                    <a:pt x="1475" y="306"/>
                  </a:cubicBezTo>
                  <a:cubicBezTo>
                    <a:pt x="1514" y="217"/>
                    <a:pt x="1463" y="115"/>
                    <a:pt x="1374" y="90"/>
                  </a:cubicBezTo>
                  <a:cubicBezTo>
                    <a:pt x="1210" y="29"/>
                    <a:pt x="1053" y="0"/>
                    <a:pt x="904"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3149250" y="1848486"/>
              <a:ext cx="28198" cy="10044"/>
            </a:xfrm>
            <a:custGeom>
              <a:rect b="b" l="l" r="r" t="t"/>
              <a:pathLst>
                <a:path extrusionOk="0" h="218" w="612">
                  <a:moveTo>
                    <a:pt x="239" y="1"/>
                  </a:moveTo>
                  <a:cubicBezTo>
                    <a:pt x="111" y="1"/>
                    <a:pt x="14" y="26"/>
                    <a:pt x="14" y="68"/>
                  </a:cubicBezTo>
                  <a:cubicBezTo>
                    <a:pt x="1" y="119"/>
                    <a:pt x="128" y="182"/>
                    <a:pt x="294" y="207"/>
                  </a:cubicBezTo>
                  <a:cubicBezTo>
                    <a:pt x="338" y="214"/>
                    <a:pt x="380" y="217"/>
                    <a:pt x="419" y="217"/>
                  </a:cubicBezTo>
                  <a:cubicBezTo>
                    <a:pt x="525" y="217"/>
                    <a:pt x="602" y="194"/>
                    <a:pt x="611" y="156"/>
                  </a:cubicBezTo>
                  <a:cubicBezTo>
                    <a:pt x="611" y="93"/>
                    <a:pt x="484" y="29"/>
                    <a:pt x="319" y="4"/>
                  </a:cubicBezTo>
                  <a:cubicBezTo>
                    <a:pt x="292" y="2"/>
                    <a:pt x="265" y="1"/>
                    <a:pt x="239" y="1"/>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3150448" y="1867515"/>
              <a:ext cx="28751" cy="10044"/>
            </a:xfrm>
            <a:custGeom>
              <a:rect b="b" l="l" r="r" t="t"/>
              <a:pathLst>
                <a:path extrusionOk="0" h="218" w="624">
                  <a:moveTo>
                    <a:pt x="418" y="1"/>
                  </a:moveTo>
                  <a:cubicBezTo>
                    <a:pt x="380" y="1"/>
                    <a:pt x="337" y="4"/>
                    <a:pt x="293" y="11"/>
                  </a:cubicBezTo>
                  <a:cubicBezTo>
                    <a:pt x="127" y="36"/>
                    <a:pt x="0" y="99"/>
                    <a:pt x="13" y="150"/>
                  </a:cubicBezTo>
                  <a:cubicBezTo>
                    <a:pt x="13" y="193"/>
                    <a:pt x="119" y="217"/>
                    <a:pt x="250" y="217"/>
                  </a:cubicBezTo>
                  <a:cubicBezTo>
                    <a:pt x="276" y="217"/>
                    <a:pt x="303" y="216"/>
                    <a:pt x="331" y="214"/>
                  </a:cubicBezTo>
                  <a:cubicBezTo>
                    <a:pt x="497" y="189"/>
                    <a:pt x="624" y="125"/>
                    <a:pt x="611" y="62"/>
                  </a:cubicBezTo>
                  <a:cubicBezTo>
                    <a:pt x="602" y="25"/>
                    <a:pt x="524" y="1"/>
                    <a:pt x="418" y="1"/>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3372483" y="1867515"/>
              <a:ext cx="28152" cy="10044"/>
            </a:xfrm>
            <a:custGeom>
              <a:rect b="b" l="l" r="r" t="t"/>
              <a:pathLst>
                <a:path extrusionOk="0" h="218" w="611">
                  <a:moveTo>
                    <a:pt x="193" y="1"/>
                  </a:moveTo>
                  <a:cubicBezTo>
                    <a:pt x="88" y="1"/>
                    <a:pt x="12" y="25"/>
                    <a:pt x="12" y="62"/>
                  </a:cubicBezTo>
                  <a:cubicBezTo>
                    <a:pt x="0" y="125"/>
                    <a:pt x="127" y="189"/>
                    <a:pt x="292" y="214"/>
                  </a:cubicBezTo>
                  <a:cubicBezTo>
                    <a:pt x="320" y="216"/>
                    <a:pt x="347" y="217"/>
                    <a:pt x="372" y="217"/>
                  </a:cubicBezTo>
                  <a:cubicBezTo>
                    <a:pt x="501" y="217"/>
                    <a:pt x="599" y="193"/>
                    <a:pt x="610" y="150"/>
                  </a:cubicBezTo>
                  <a:cubicBezTo>
                    <a:pt x="610" y="99"/>
                    <a:pt x="483" y="36"/>
                    <a:pt x="318" y="11"/>
                  </a:cubicBezTo>
                  <a:cubicBezTo>
                    <a:pt x="273" y="4"/>
                    <a:pt x="231" y="1"/>
                    <a:pt x="193" y="1"/>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3371285" y="1848486"/>
              <a:ext cx="28198" cy="10044"/>
            </a:xfrm>
            <a:custGeom>
              <a:rect b="b" l="l" r="r" t="t"/>
              <a:pathLst>
                <a:path extrusionOk="0" h="218" w="612">
                  <a:moveTo>
                    <a:pt x="373" y="1"/>
                  </a:moveTo>
                  <a:cubicBezTo>
                    <a:pt x="347" y="1"/>
                    <a:pt x="320" y="2"/>
                    <a:pt x="293" y="4"/>
                  </a:cubicBezTo>
                  <a:cubicBezTo>
                    <a:pt x="128" y="29"/>
                    <a:pt x="1" y="93"/>
                    <a:pt x="1" y="156"/>
                  </a:cubicBezTo>
                  <a:cubicBezTo>
                    <a:pt x="10" y="194"/>
                    <a:pt x="87" y="217"/>
                    <a:pt x="193" y="217"/>
                  </a:cubicBezTo>
                  <a:cubicBezTo>
                    <a:pt x="232" y="217"/>
                    <a:pt x="274" y="214"/>
                    <a:pt x="318" y="207"/>
                  </a:cubicBezTo>
                  <a:cubicBezTo>
                    <a:pt x="484" y="182"/>
                    <a:pt x="611" y="119"/>
                    <a:pt x="611" y="68"/>
                  </a:cubicBezTo>
                  <a:cubicBezTo>
                    <a:pt x="600" y="26"/>
                    <a:pt x="501" y="1"/>
                    <a:pt x="373" y="1"/>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3259369" y="1799877"/>
              <a:ext cx="41053" cy="90998"/>
            </a:xfrm>
            <a:custGeom>
              <a:rect b="b" l="l" r="r" t="t"/>
              <a:pathLst>
                <a:path extrusionOk="0" h="1975" w="891">
                  <a:moveTo>
                    <a:pt x="202" y="1"/>
                  </a:moveTo>
                  <a:cubicBezTo>
                    <a:pt x="179" y="1"/>
                    <a:pt x="154" y="21"/>
                    <a:pt x="154" y="42"/>
                  </a:cubicBezTo>
                  <a:cubicBezTo>
                    <a:pt x="141" y="55"/>
                    <a:pt x="1" y="525"/>
                    <a:pt x="40" y="1377"/>
                  </a:cubicBezTo>
                  <a:cubicBezTo>
                    <a:pt x="65" y="1886"/>
                    <a:pt x="268" y="1962"/>
                    <a:pt x="345" y="1974"/>
                  </a:cubicBezTo>
                  <a:lnTo>
                    <a:pt x="370" y="1974"/>
                  </a:lnTo>
                  <a:cubicBezTo>
                    <a:pt x="586" y="1974"/>
                    <a:pt x="802" y="1682"/>
                    <a:pt x="891" y="1288"/>
                  </a:cubicBezTo>
                  <a:cubicBezTo>
                    <a:pt x="891" y="1250"/>
                    <a:pt x="879" y="1225"/>
                    <a:pt x="840" y="1225"/>
                  </a:cubicBezTo>
                  <a:cubicBezTo>
                    <a:pt x="835" y="1222"/>
                    <a:pt x="830" y="1221"/>
                    <a:pt x="825" y="1221"/>
                  </a:cubicBezTo>
                  <a:cubicBezTo>
                    <a:pt x="802" y="1221"/>
                    <a:pt x="777" y="1242"/>
                    <a:pt x="777" y="1262"/>
                  </a:cubicBezTo>
                  <a:cubicBezTo>
                    <a:pt x="690" y="1634"/>
                    <a:pt x="507" y="1861"/>
                    <a:pt x="368" y="1861"/>
                  </a:cubicBezTo>
                  <a:cubicBezTo>
                    <a:pt x="364" y="1861"/>
                    <a:pt x="361" y="1861"/>
                    <a:pt x="357" y="1860"/>
                  </a:cubicBezTo>
                  <a:cubicBezTo>
                    <a:pt x="268" y="1847"/>
                    <a:pt x="167" y="1720"/>
                    <a:pt x="154" y="1364"/>
                  </a:cubicBezTo>
                  <a:cubicBezTo>
                    <a:pt x="116" y="538"/>
                    <a:pt x="255" y="80"/>
                    <a:pt x="255" y="67"/>
                  </a:cubicBezTo>
                  <a:cubicBezTo>
                    <a:pt x="268" y="42"/>
                    <a:pt x="255" y="16"/>
                    <a:pt x="218" y="4"/>
                  </a:cubicBezTo>
                  <a:cubicBezTo>
                    <a:pt x="213" y="2"/>
                    <a:pt x="208" y="1"/>
                    <a:pt x="202" y="1"/>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2965917" y="1455420"/>
              <a:ext cx="588193" cy="418591"/>
            </a:xfrm>
            <a:custGeom>
              <a:rect b="b" l="l" r="r" t="t"/>
              <a:pathLst>
                <a:path extrusionOk="0" h="9085" w="12766">
                  <a:moveTo>
                    <a:pt x="7250" y="0"/>
                  </a:moveTo>
                  <a:cubicBezTo>
                    <a:pt x="6444" y="0"/>
                    <a:pt x="6183" y="972"/>
                    <a:pt x="6090" y="983"/>
                  </a:cubicBezTo>
                  <a:cubicBezTo>
                    <a:pt x="6088" y="983"/>
                    <a:pt x="6086" y="983"/>
                    <a:pt x="6084" y="983"/>
                  </a:cubicBezTo>
                  <a:cubicBezTo>
                    <a:pt x="5993" y="983"/>
                    <a:pt x="5826" y="739"/>
                    <a:pt x="5549" y="739"/>
                  </a:cubicBezTo>
                  <a:cubicBezTo>
                    <a:pt x="5511" y="739"/>
                    <a:pt x="5471" y="744"/>
                    <a:pt x="5429" y="754"/>
                  </a:cubicBezTo>
                  <a:cubicBezTo>
                    <a:pt x="5091" y="854"/>
                    <a:pt x="5235" y="1251"/>
                    <a:pt x="4996" y="1251"/>
                  </a:cubicBezTo>
                  <a:cubicBezTo>
                    <a:pt x="4992" y="1251"/>
                    <a:pt x="4988" y="1251"/>
                    <a:pt x="4985" y="1250"/>
                  </a:cubicBezTo>
                  <a:cubicBezTo>
                    <a:pt x="4823" y="1234"/>
                    <a:pt x="4510" y="1177"/>
                    <a:pt x="4210" y="1177"/>
                  </a:cubicBezTo>
                  <a:cubicBezTo>
                    <a:pt x="4039" y="1177"/>
                    <a:pt x="3872" y="1195"/>
                    <a:pt x="3739" y="1250"/>
                  </a:cubicBezTo>
                  <a:cubicBezTo>
                    <a:pt x="3370" y="1390"/>
                    <a:pt x="3256" y="2127"/>
                    <a:pt x="3256" y="2127"/>
                  </a:cubicBezTo>
                  <a:cubicBezTo>
                    <a:pt x="3256" y="2127"/>
                    <a:pt x="2990" y="2020"/>
                    <a:pt x="2707" y="2020"/>
                  </a:cubicBezTo>
                  <a:cubicBezTo>
                    <a:pt x="2566" y="2020"/>
                    <a:pt x="2420" y="2047"/>
                    <a:pt x="2302" y="2127"/>
                  </a:cubicBezTo>
                  <a:cubicBezTo>
                    <a:pt x="1959" y="2369"/>
                    <a:pt x="2061" y="2839"/>
                    <a:pt x="1959" y="3195"/>
                  </a:cubicBezTo>
                  <a:cubicBezTo>
                    <a:pt x="1857" y="3551"/>
                    <a:pt x="1386" y="3437"/>
                    <a:pt x="840" y="4022"/>
                  </a:cubicBezTo>
                  <a:cubicBezTo>
                    <a:pt x="306" y="4607"/>
                    <a:pt x="764" y="5763"/>
                    <a:pt x="522" y="5890"/>
                  </a:cubicBezTo>
                  <a:cubicBezTo>
                    <a:pt x="293" y="6031"/>
                    <a:pt x="1" y="6424"/>
                    <a:pt x="77" y="6958"/>
                  </a:cubicBezTo>
                  <a:cubicBezTo>
                    <a:pt x="140" y="7506"/>
                    <a:pt x="1030" y="7543"/>
                    <a:pt x="1018" y="8052"/>
                  </a:cubicBezTo>
                  <a:cubicBezTo>
                    <a:pt x="993" y="8560"/>
                    <a:pt x="623" y="8879"/>
                    <a:pt x="1272" y="9069"/>
                  </a:cubicBezTo>
                  <a:cubicBezTo>
                    <a:pt x="1311" y="9080"/>
                    <a:pt x="1350" y="9085"/>
                    <a:pt x="1387" y="9085"/>
                  </a:cubicBezTo>
                  <a:cubicBezTo>
                    <a:pt x="1955" y="9085"/>
                    <a:pt x="2302" y="7887"/>
                    <a:pt x="2302" y="7887"/>
                  </a:cubicBezTo>
                  <a:cubicBezTo>
                    <a:pt x="2403" y="7961"/>
                    <a:pt x="2549" y="7999"/>
                    <a:pt x="2718" y="7999"/>
                  </a:cubicBezTo>
                  <a:cubicBezTo>
                    <a:pt x="3016" y="7999"/>
                    <a:pt x="3384" y="7879"/>
                    <a:pt x="3700" y="7619"/>
                  </a:cubicBezTo>
                  <a:cubicBezTo>
                    <a:pt x="4209" y="7213"/>
                    <a:pt x="3840" y="6348"/>
                    <a:pt x="3790" y="6043"/>
                  </a:cubicBezTo>
                  <a:cubicBezTo>
                    <a:pt x="3739" y="5751"/>
                    <a:pt x="3968" y="5789"/>
                    <a:pt x="4476" y="5636"/>
                  </a:cubicBezTo>
                  <a:cubicBezTo>
                    <a:pt x="4971" y="5484"/>
                    <a:pt x="5112" y="4695"/>
                    <a:pt x="5112" y="4695"/>
                  </a:cubicBezTo>
                  <a:cubicBezTo>
                    <a:pt x="5212" y="4741"/>
                    <a:pt x="5299" y="4759"/>
                    <a:pt x="5377" y="4759"/>
                  </a:cubicBezTo>
                  <a:cubicBezTo>
                    <a:pt x="5680" y="4759"/>
                    <a:pt x="5838" y="4484"/>
                    <a:pt x="6036" y="4484"/>
                  </a:cubicBezTo>
                  <a:cubicBezTo>
                    <a:pt x="6085" y="4484"/>
                    <a:pt x="6136" y="4501"/>
                    <a:pt x="6192" y="4543"/>
                  </a:cubicBezTo>
                  <a:cubicBezTo>
                    <a:pt x="5811" y="4887"/>
                    <a:pt x="5951" y="5433"/>
                    <a:pt x="5989" y="5814"/>
                  </a:cubicBezTo>
                  <a:cubicBezTo>
                    <a:pt x="6002" y="5840"/>
                    <a:pt x="6002" y="5865"/>
                    <a:pt x="6002" y="5878"/>
                  </a:cubicBezTo>
                  <a:cubicBezTo>
                    <a:pt x="5989" y="5890"/>
                    <a:pt x="5989" y="5916"/>
                    <a:pt x="5976" y="5941"/>
                  </a:cubicBezTo>
                  <a:cubicBezTo>
                    <a:pt x="5937" y="6175"/>
                    <a:pt x="5682" y="6312"/>
                    <a:pt x="5502" y="6312"/>
                  </a:cubicBezTo>
                  <a:cubicBezTo>
                    <a:pt x="5447" y="6312"/>
                    <a:pt x="5399" y="6299"/>
                    <a:pt x="5366" y="6272"/>
                  </a:cubicBezTo>
                  <a:cubicBezTo>
                    <a:pt x="5239" y="6158"/>
                    <a:pt x="5353" y="5941"/>
                    <a:pt x="5353" y="5941"/>
                  </a:cubicBezTo>
                  <a:lnTo>
                    <a:pt x="5353" y="5941"/>
                  </a:lnTo>
                  <a:cubicBezTo>
                    <a:pt x="5127" y="6005"/>
                    <a:pt x="5074" y="6514"/>
                    <a:pt x="5528" y="6514"/>
                  </a:cubicBezTo>
                  <a:cubicBezTo>
                    <a:pt x="5533" y="6514"/>
                    <a:pt x="5539" y="6514"/>
                    <a:pt x="5544" y="6514"/>
                  </a:cubicBezTo>
                  <a:lnTo>
                    <a:pt x="5620" y="6514"/>
                  </a:lnTo>
                  <a:cubicBezTo>
                    <a:pt x="5642" y="6517"/>
                    <a:pt x="5664" y="6518"/>
                    <a:pt x="5684" y="6518"/>
                  </a:cubicBezTo>
                  <a:cubicBezTo>
                    <a:pt x="6139" y="6518"/>
                    <a:pt x="6247" y="5868"/>
                    <a:pt x="6345" y="5382"/>
                  </a:cubicBezTo>
                  <a:cubicBezTo>
                    <a:pt x="6395" y="5102"/>
                    <a:pt x="6675" y="4899"/>
                    <a:pt x="6917" y="4772"/>
                  </a:cubicBezTo>
                  <a:cubicBezTo>
                    <a:pt x="7044" y="4746"/>
                    <a:pt x="7171" y="4695"/>
                    <a:pt x="7285" y="4632"/>
                  </a:cubicBezTo>
                  <a:cubicBezTo>
                    <a:pt x="7590" y="4467"/>
                    <a:pt x="7832" y="4251"/>
                    <a:pt x="7833" y="4251"/>
                  </a:cubicBezTo>
                  <a:lnTo>
                    <a:pt x="7833" y="4251"/>
                  </a:lnTo>
                  <a:cubicBezTo>
                    <a:pt x="7833" y="4251"/>
                    <a:pt x="7528" y="5166"/>
                    <a:pt x="8252" y="5712"/>
                  </a:cubicBezTo>
                  <a:cubicBezTo>
                    <a:pt x="8989" y="6246"/>
                    <a:pt x="8786" y="6831"/>
                    <a:pt x="8646" y="6946"/>
                  </a:cubicBezTo>
                  <a:cubicBezTo>
                    <a:pt x="8570" y="7015"/>
                    <a:pt x="8451" y="7028"/>
                    <a:pt x="8370" y="7028"/>
                  </a:cubicBezTo>
                  <a:cubicBezTo>
                    <a:pt x="8315" y="7028"/>
                    <a:pt x="8277" y="7022"/>
                    <a:pt x="8277" y="7022"/>
                  </a:cubicBezTo>
                  <a:lnTo>
                    <a:pt x="8277" y="7022"/>
                  </a:lnTo>
                  <a:cubicBezTo>
                    <a:pt x="8277" y="7022"/>
                    <a:pt x="8408" y="7099"/>
                    <a:pt x="8582" y="7099"/>
                  </a:cubicBezTo>
                  <a:cubicBezTo>
                    <a:pt x="8699" y="7099"/>
                    <a:pt x="8835" y="7064"/>
                    <a:pt x="8964" y="6946"/>
                  </a:cubicBezTo>
                  <a:cubicBezTo>
                    <a:pt x="9282" y="6653"/>
                    <a:pt x="9129" y="6068"/>
                    <a:pt x="8964" y="5929"/>
                  </a:cubicBezTo>
                  <a:cubicBezTo>
                    <a:pt x="8862" y="5853"/>
                    <a:pt x="8799" y="5611"/>
                    <a:pt x="8799" y="5407"/>
                  </a:cubicBezTo>
                  <a:lnTo>
                    <a:pt x="8799" y="5407"/>
                  </a:lnTo>
                  <a:cubicBezTo>
                    <a:pt x="8899" y="5448"/>
                    <a:pt x="9003" y="5459"/>
                    <a:pt x="9102" y="5459"/>
                  </a:cubicBezTo>
                  <a:cubicBezTo>
                    <a:pt x="9207" y="5459"/>
                    <a:pt x="9308" y="5447"/>
                    <a:pt x="9391" y="5447"/>
                  </a:cubicBezTo>
                  <a:cubicBezTo>
                    <a:pt x="9569" y="5447"/>
                    <a:pt x="9673" y="5501"/>
                    <a:pt x="9599" y="5840"/>
                  </a:cubicBezTo>
                  <a:cubicBezTo>
                    <a:pt x="9472" y="6501"/>
                    <a:pt x="9701" y="7022"/>
                    <a:pt x="10260" y="7251"/>
                  </a:cubicBezTo>
                  <a:cubicBezTo>
                    <a:pt x="10322" y="7275"/>
                    <a:pt x="10381" y="7286"/>
                    <a:pt x="10437" y="7286"/>
                  </a:cubicBezTo>
                  <a:cubicBezTo>
                    <a:pt x="10846" y="7286"/>
                    <a:pt x="11140" y="6737"/>
                    <a:pt x="11326" y="6737"/>
                  </a:cubicBezTo>
                  <a:cubicBezTo>
                    <a:pt x="11345" y="6737"/>
                    <a:pt x="11362" y="6742"/>
                    <a:pt x="11379" y="6755"/>
                  </a:cubicBezTo>
                  <a:cubicBezTo>
                    <a:pt x="11583" y="6908"/>
                    <a:pt x="11532" y="7251"/>
                    <a:pt x="11850" y="7531"/>
                  </a:cubicBezTo>
                  <a:cubicBezTo>
                    <a:pt x="11946" y="7615"/>
                    <a:pt x="12063" y="7653"/>
                    <a:pt x="12181" y="7653"/>
                  </a:cubicBezTo>
                  <a:cubicBezTo>
                    <a:pt x="12455" y="7653"/>
                    <a:pt x="12731" y="7448"/>
                    <a:pt x="12740" y="7136"/>
                  </a:cubicBezTo>
                  <a:cubicBezTo>
                    <a:pt x="12765" y="6679"/>
                    <a:pt x="12142" y="5878"/>
                    <a:pt x="12167" y="5573"/>
                  </a:cubicBezTo>
                  <a:cubicBezTo>
                    <a:pt x="12206" y="5280"/>
                    <a:pt x="12574" y="4785"/>
                    <a:pt x="12320" y="4289"/>
                  </a:cubicBezTo>
                  <a:cubicBezTo>
                    <a:pt x="12079" y="3780"/>
                    <a:pt x="11596" y="3920"/>
                    <a:pt x="11557" y="3513"/>
                  </a:cubicBezTo>
                  <a:cubicBezTo>
                    <a:pt x="11509" y="3126"/>
                    <a:pt x="11368" y="2517"/>
                    <a:pt x="10771" y="2517"/>
                  </a:cubicBezTo>
                  <a:cubicBezTo>
                    <a:pt x="10742" y="2517"/>
                    <a:pt x="10712" y="2519"/>
                    <a:pt x="10680" y="2522"/>
                  </a:cubicBezTo>
                  <a:cubicBezTo>
                    <a:pt x="10641" y="2525"/>
                    <a:pt x="10606" y="2526"/>
                    <a:pt x="10573" y="2526"/>
                  </a:cubicBezTo>
                  <a:cubicBezTo>
                    <a:pt x="10045" y="2526"/>
                    <a:pt x="10338" y="2143"/>
                    <a:pt x="9955" y="1568"/>
                  </a:cubicBezTo>
                  <a:cubicBezTo>
                    <a:pt x="9805" y="1338"/>
                    <a:pt x="9630" y="1270"/>
                    <a:pt x="9457" y="1270"/>
                  </a:cubicBezTo>
                  <a:cubicBezTo>
                    <a:pt x="9198" y="1270"/>
                    <a:pt x="8947" y="1425"/>
                    <a:pt x="8802" y="1425"/>
                  </a:cubicBezTo>
                  <a:cubicBezTo>
                    <a:pt x="8782" y="1425"/>
                    <a:pt x="8764" y="1422"/>
                    <a:pt x="8748" y="1415"/>
                  </a:cubicBezTo>
                  <a:cubicBezTo>
                    <a:pt x="8545" y="1327"/>
                    <a:pt x="8506" y="246"/>
                    <a:pt x="7502" y="30"/>
                  </a:cubicBezTo>
                  <a:cubicBezTo>
                    <a:pt x="7413" y="10"/>
                    <a:pt x="7329" y="0"/>
                    <a:pt x="7250"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3344930" y="1634007"/>
              <a:ext cx="115464" cy="122145"/>
            </a:xfrm>
            <a:custGeom>
              <a:rect b="b" l="l" r="r" t="t"/>
              <a:pathLst>
                <a:path extrusionOk="0" h="2651" w="2506">
                  <a:moveTo>
                    <a:pt x="1343" y="1"/>
                  </a:moveTo>
                  <a:cubicBezTo>
                    <a:pt x="1268" y="1"/>
                    <a:pt x="1194" y="12"/>
                    <a:pt x="1119" y="31"/>
                  </a:cubicBezTo>
                  <a:cubicBezTo>
                    <a:pt x="1068" y="31"/>
                    <a:pt x="1017" y="57"/>
                    <a:pt x="966" y="70"/>
                  </a:cubicBezTo>
                  <a:cubicBezTo>
                    <a:pt x="929" y="82"/>
                    <a:pt x="878" y="95"/>
                    <a:pt x="839" y="107"/>
                  </a:cubicBezTo>
                  <a:cubicBezTo>
                    <a:pt x="751" y="133"/>
                    <a:pt x="661" y="146"/>
                    <a:pt x="560" y="146"/>
                  </a:cubicBezTo>
                  <a:cubicBezTo>
                    <a:pt x="382" y="146"/>
                    <a:pt x="191" y="107"/>
                    <a:pt x="13" y="31"/>
                  </a:cubicBezTo>
                  <a:lnTo>
                    <a:pt x="0" y="44"/>
                  </a:lnTo>
                  <a:cubicBezTo>
                    <a:pt x="153" y="184"/>
                    <a:pt x="356" y="260"/>
                    <a:pt x="560" y="273"/>
                  </a:cubicBezTo>
                  <a:cubicBezTo>
                    <a:pt x="589" y="277"/>
                    <a:pt x="619" y="278"/>
                    <a:pt x="648" y="278"/>
                  </a:cubicBezTo>
                  <a:cubicBezTo>
                    <a:pt x="720" y="278"/>
                    <a:pt x="793" y="269"/>
                    <a:pt x="865" y="260"/>
                  </a:cubicBezTo>
                  <a:cubicBezTo>
                    <a:pt x="916" y="248"/>
                    <a:pt x="966" y="222"/>
                    <a:pt x="1017" y="209"/>
                  </a:cubicBezTo>
                  <a:cubicBezTo>
                    <a:pt x="1068" y="197"/>
                    <a:pt x="1107" y="184"/>
                    <a:pt x="1158" y="158"/>
                  </a:cubicBezTo>
                  <a:cubicBezTo>
                    <a:pt x="1274" y="122"/>
                    <a:pt x="1410" y="86"/>
                    <a:pt x="1542" y="86"/>
                  </a:cubicBezTo>
                  <a:cubicBezTo>
                    <a:pt x="1597" y="86"/>
                    <a:pt x="1652" y="92"/>
                    <a:pt x="1704" y="107"/>
                  </a:cubicBezTo>
                  <a:cubicBezTo>
                    <a:pt x="1793" y="133"/>
                    <a:pt x="1882" y="184"/>
                    <a:pt x="1933" y="260"/>
                  </a:cubicBezTo>
                  <a:cubicBezTo>
                    <a:pt x="1984" y="336"/>
                    <a:pt x="1997" y="438"/>
                    <a:pt x="1984" y="527"/>
                  </a:cubicBezTo>
                  <a:lnTo>
                    <a:pt x="1984" y="604"/>
                  </a:lnTo>
                  <a:cubicBezTo>
                    <a:pt x="1971" y="629"/>
                    <a:pt x="1958" y="641"/>
                    <a:pt x="1958" y="667"/>
                  </a:cubicBezTo>
                  <a:cubicBezTo>
                    <a:pt x="1946" y="705"/>
                    <a:pt x="1920" y="768"/>
                    <a:pt x="1907" y="807"/>
                  </a:cubicBezTo>
                  <a:cubicBezTo>
                    <a:pt x="1882" y="909"/>
                    <a:pt x="1856" y="1011"/>
                    <a:pt x="1844" y="1124"/>
                  </a:cubicBezTo>
                  <a:cubicBezTo>
                    <a:pt x="1806" y="1328"/>
                    <a:pt x="1793" y="1531"/>
                    <a:pt x="1819" y="1748"/>
                  </a:cubicBezTo>
                  <a:cubicBezTo>
                    <a:pt x="1844" y="1951"/>
                    <a:pt x="1882" y="2167"/>
                    <a:pt x="1984" y="2358"/>
                  </a:cubicBezTo>
                  <a:cubicBezTo>
                    <a:pt x="2034" y="2447"/>
                    <a:pt x="2111" y="2536"/>
                    <a:pt x="2200" y="2599"/>
                  </a:cubicBezTo>
                  <a:cubicBezTo>
                    <a:pt x="2268" y="2633"/>
                    <a:pt x="2342" y="2650"/>
                    <a:pt x="2410" y="2650"/>
                  </a:cubicBezTo>
                  <a:cubicBezTo>
                    <a:pt x="2443" y="2650"/>
                    <a:pt x="2476" y="2646"/>
                    <a:pt x="2505" y="2638"/>
                  </a:cubicBezTo>
                  <a:lnTo>
                    <a:pt x="2505" y="2612"/>
                  </a:lnTo>
                  <a:cubicBezTo>
                    <a:pt x="2416" y="2612"/>
                    <a:pt x="2314" y="2587"/>
                    <a:pt x="2251" y="2523"/>
                  </a:cubicBezTo>
                  <a:cubicBezTo>
                    <a:pt x="2187" y="2460"/>
                    <a:pt x="2136" y="2384"/>
                    <a:pt x="2098" y="2294"/>
                  </a:cubicBezTo>
                  <a:cubicBezTo>
                    <a:pt x="2034" y="2116"/>
                    <a:pt x="2009" y="1926"/>
                    <a:pt x="1997" y="1735"/>
                  </a:cubicBezTo>
                  <a:cubicBezTo>
                    <a:pt x="1984" y="1531"/>
                    <a:pt x="1984" y="1341"/>
                    <a:pt x="1997" y="1138"/>
                  </a:cubicBezTo>
                  <a:cubicBezTo>
                    <a:pt x="2009" y="1036"/>
                    <a:pt x="2022" y="946"/>
                    <a:pt x="2034" y="845"/>
                  </a:cubicBezTo>
                  <a:cubicBezTo>
                    <a:pt x="2048" y="794"/>
                    <a:pt x="2060" y="756"/>
                    <a:pt x="2060" y="692"/>
                  </a:cubicBezTo>
                  <a:cubicBezTo>
                    <a:pt x="2073" y="667"/>
                    <a:pt x="2073" y="641"/>
                    <a:pt x="2073" y="616"/>
                  </a:cubicBezTo>
                  <a:lnTo>
                    <a:pt x="2085" y="540"/>
                  </a:lnTo>
                  <a:cubicBezTo>
                    <a:pt x="2085" y="426"/>
                    <a:pt x="2048" y="311"/>
                    <a:pt x="1984" y="235"/>
                  </a:cubicBezTo>
                  <a:cubicBezTo>
                    <a:pt x="1907" y="146"/>
                    <a:pt x="1819" y="95"/>
                    <a:pt x="1717" y="57"/>
                  </a:cubicBezTo>
                  <a:cubicBezTo>
                    <a:pt x="1628" y="19"/>
                    <a:pt x="1526" y="6"/>
                    <a:pt x="1424" y="6"/>
                  </a:cubicBezTo>
                  <a:cubicBezTo>
                    <a:pt x="1397" y="2"/>
                    <a:pt x="1370" y="1"/>
                    <a:pt x="1343"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3364282" y="1590144"/>
              <a:ext cx="154075" cy="171307"/>
            </a:xfrm>
            <a:custGeom>
              <a:rect b="b" l="l" r="r" t="t"/>
              <a:pathLst>
                <a:path extrusionOk="0" h="3718" w="3344">
                  <a:moveTo>
                    <a:pt x="1534" y="0"/>
                  </a:moveTo>
                  <a:cubicBezTo>
                    <a:pt x="1505" y="0"/>
                    <a:pt x="1477" y="2"/>
                    <a:pt x="1450" y="5"/>
                  </a:cubicBezTo>
                  <a:cubicBezTo>
                    <a:pt x="1322" y="5"/>
                    <a:pt x="1195" y="30"/>
                    <a:pt x="1068" y="68"/>
                  </a:cubicBezTo>
                  <a:cubicBezTo>
                    <a:pt x="941" y="93"/>
                    <a:pt x="814" y="144"/>
                    <a:pt x="712" y="169"/>
                  </a:cubicBezTo>
                  <a:cubicBezTo>
                    <a:pt x="640" y="181"/>
                    <a:pt x="567" y="188"/>
                    <a:pt x="494" y="188"/>
                  </a:cubicBezTo>
                  <a:cubicBezTo>
                    <a:pt x="323" y="188"/>
                    <a:pt x="155" y="149"/>
                    <a:pt x="12" y="42"/>
                  </a:cubicBezTo>
                  <a:lnTo>
                    <a:pt x="0" y="42"/>
                  </a:lnTo>
                  <a:cubicBezTo>
                    <a:pt x="89" y="157"/>
                    <a:pt x="204" y="220"/>
                    <a:pt x="331" y="271"/>
                  </a:cubicBezTo>
                  <a:cubicBezTo>
                    <a:pt x="411" y="296"/>
                    <a:pt x="496" y="305"/>
                    <a:pt x="580" y="305"/>
                  </a:cubicBezTo>
                  <a:cubicBezTo>
                    <a:pt x="629" y="305"/>
                    <a:pt x="677" y="301"/>
                    <a:pt x="724" y="297"/>
                  </a:cubicBezTo>
                  <a:cubicBezTo>
                    <a:pt x="865" y="271"/>
                    <a:pt x="979" y="246"/>
                    <a:pt x="1106" y="220"/>
                  </a:cubicBezTo>
                  <a:cubicBezTo>
                    <a:pt x="1221" y="183"/>
                    <a:pt x="1348" y="157"/>
                    <a:pt x="1462" y="144"/>
                  </a:cubicBezTo>
                  <a:cubicBezTo>
                    <a:pt x="1513" y="139"/>
                    <a:pt x="1567" y="133"/>
                    <a:pt x="1621" y="133"/>
                  </a:cubicBezTo>
                  <a:cubicBezTo>
                    <a:pt x="1686" y="133"/>
                    <a:pt x="1750" y="141"/>
                    <a:pt x="1806" y="169"/>
                  </a:cubicBezTo>
                  <a:cubicBezTo>
                    <a:pt x="1907" y="208"/>
                    <a:pt x="1970" y="322"/>
                    <a:pt x="1996" y="449"/>
                  </a:cubicBezTo>
                  <a:lnTo>
                    <a:pt x="2034" y="831"/>
                  </a:lnTo>
                  <a:cubicBezTo>
                    <a:pt x="2047" y="971"/>
                    <a:pt x="2060" y="1098"/>
                    <a:pt x="2111" y="1225"/>
                  </a:cubicBezTo>
                  <a:cubicBezTo>
                    <a:pt x="2136" y="1288"/>
                    <a:pt x="2174" y="1352"/>
                    <a:pt x="2225" y="1415"/>
                  </a:cubicBezTo>
                  <a:cubicBezTo>
                    <a:pt x="2275" y="1466"/>
                    <a:pt x="2340" y="1505"/>
                    <a:pt x="2403" y="1530"/>
                  </a:cubicBezTo>
                  <a:cubicBezTo>
                    <a:pt x="2428" y="1556"/>
                    <a:pt x="2467" y="1556"/>
                    <a:pt x="2492" y="1568"/>
                  </a:cubicBezTo>
                  <a:lnTo>
                    <a:pt x="2568" y="1607"/>
                  </a:lnTo>
                  <a:cubicBezTo>
                    <a:pt x="2606" y="1644"/>
                    <a:pt x="2657" y="1670"/>
                    <a:pt x="2682" y="1720"/>
                  </a:cubicBezTo>
                  <a:cubicBezTo>
                    <a:pt x="2746" y="1797"/>
                    <a:pt x="2759" y="1924"/>
                    <a:pt x="2759" y="2039"/>
                  </a:cubicBezTo>
                  <a:cubicBezTo>
                    <a:pt x="2746" y="2153"/>
                    <a:pt x="2733" y="2280"/>
                    <a:pt x="2696" y="2395"/>
                  </a:cubicBezTo>
                  <a:cubicBezTo>
                    <a:pt x="2670" y="2446"/>
                    <a:pt x="2645" y="2509"/>
                    <a:pt x="2619" y="2560"/>
                  </a:cubicBezTo>
                  <a:cubicBezTo>
                    <a:pt x="2606" y="2585"/>
                    <a:pt x="2581" y="2636"/>
                    <a:pt x="2581" y="2687"/>
                  </a:cubicBezTo>
                  <a:cubicBezTo>
                    <a:pt x="2581" y="2725"/>
                    <a:pt x="2581" y="2776"/>
                    <a:pt x="2606" y="2814"/>
                  </a:cubicBezTo>
                  <a:cubicBezTo>
                    <a:pt x="2670" y="2966"/>
                    <a:pt x="2772" y="3043"/>
                    <a:pt x="2874" y="3132"/>
                  </a:cubicBezTo>
                  <a:cubicBezTo>
                    <a:pt x="2962" y="3221"/>
                    <a:pt x="3064" y="3297"/>
                    <a:pt x="3140" y="3399"/>
                  </a:cubicBezTo>
                  <a:cubicBezTo>
                    <a:pt x="3229" y="3488"/>
                    <a:pt x="3306" y="3590"/>
                    <a:pt x="3331" y="3717"/>
                  </a:cubicBezTo>
                  <a:lnTo>
                    <a:pt x="3343" y="3717"/>
                  </a:lnTo>
                  <a:cubicBezTo>
                    <a:pt x="3343" y="3577"/>
                    <a:pt x="3280" y="3450"/>
                    <a:pt x="3216" y="3336"/>
                  </a:cubicBezTo>
                  <a:cubicBezTo>
                    <a:pt x="3128" y="3234"/>
                    <a:pt x="3052" y="3132"/>
                    <a:pt x="2962" y="3043"/>
                  </a:cubicBezTo>
                  <a:cubicBezTo>
                    <a:pt x="2911" y="2992"/>
                    <a:pt x="2874" y="2941"/>
                    <a:pt x="2835" y="2903"/>
                  </a:cubicBezTo>
                  <a:cubicBezTo>
                    <a:pt x="2797" y="2853"/>
                    <a:pt x="2772" y="2802"/>
                    <a:pt x="2759" y="2763"/>
                  </a:cubicBezTo>
                  <a:cubicBezTo>
                    <a:pt x="2746" y="2712"/>
                    <a:pt x="2746" y="2687"/>
                    <a:pt x="2772" y="2649"/>
                  </a:cubicBezTo>
                  <a:cubicBezTo>
                    <a:pt x="2809" y="2585"/>
                    <a:pt x="2835" y="2522"/>
                    <a:pt x="2860" y="2458"/>
                  </a:cubicBezTo>
                  <a:cubicBezTo>
                    <a:pt x="2899" y="2319"/>
                    <a:pt x="2937" y="2178"/>
                    <a:pt x="2924" y="2039"/>
                  </a:cubicBezTo>
                  <a:cubicBezTo>
                    <a:pt x="2924" y="1898"/>
                    <a:pt x="2899" y="1746"/>
                    <a:pt x="2809" y="1619"/>
                  </a:cubicBezTo>
                  <a:cubicBezTo>
                    <a:pt x="2759" y="1556"/>
                    <a:pt x="2696" y="1505"/>
                    <a:pt x="2631" y="1479"/>
                  </a:cubicBezTo>
                  <a:cubicBezTo>
                    <a:pt x="2606" y="1454"/>
                    <a:pt x="2568" y="1441"/>
                    <a:pt x="2530" y="1441"/>
                  </a:cubicBezTo>
                  <a:lnTo>
                    <a:pt x="2453" y="1403"/>
                  </a:lnTo>
                  <a:cubicBezTo>
                    <a:pt x="2403" y="1390"/>
                    <a:pt x="2352" y="1352"/>
                    <a:pt x="2301" y="1327"/>
                  </a:cubicBezTo>
                  <a:cubicBezTo>
                    <a:pt x="2263" y="1288"/>
                    <a:pt x="2225" y="1237"/>
                    <a:pt x="2199" y="1187"/>
                  </a:cubicBezTo>
                  <a:cubicBezTo>
                    <a:pt x="2136" y="1085"/>
                    <a:pt x="2111" y="958"/>
                    <a:pt x="2097" y="831"/>
                  </a:cubicBezTo>
                  <a:cubicBezTo>
                    <a:pt x="2072" y="703"/>
                    <a:pt x="2060" y="576"/>
                    <a:pt x="2047" y="437"/>
                  </a:cubicBezTo>
                  <a:cubicBezTo>
                    <a:pt x="2034" y="411"/>
                    <a:pt x="2034" y="373"/>
                    <a:pt x="2021" y="335"/>
                  </a:cubicBezTo>
                  <a:lnTo>
                    <a:pt x="2009" y="284"/>
                  </a:lnTo>
                  <a:cubicBezTo>
                    <a:pt x="2009" y="271"/>
                    <a:pt x="1996" y="259"/>
                    <a:pt x="1984" y="246"/>
                  </a:cubicBezTo>
                  <a:cubicBezTo>
                    <a:pt x="1958" y="183"/>
                    <a:pt x="1907" y="119"/>
                    <a:pt x="1843" y="81"/>
                  </a:cubicBezTo>
                  <a:cubicBezTo>
                    <a:pt x="1744" y="21"/>
                    <a:pt x="1637" y="0"/>
                    <a:pt x="1534"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3090136" y="1587011"/>
              <a:ext cx="239037" cy="191995"/>
            </a:xfrm>
            <a:custGeom>
              <a:rect b="b" l="l" r="r" t="t"/>
              <a:pathLst>
                <a:path extrusionOk="0" h="4167" w="5188">
                  <a:moveTo>
                    <a:pt x="4360" y="1"/>
                  </a:moveTo>
                  <a:cubicBezTo>
                    <a:pt x="4322" y="1"/>
                    <a:pt x="4284" y="3"/>
                    <a:pt x="4247" y="9"/>
                  </a:cubicBezTo>
                  <a:cubicBezTo>
                    <a:pt x="4157" y="22"/>
                    <a:pt x="4069" y="59"/>
                    <a:pt x="3979" y="98"/>
                  </a:cubicBezTo>
                  <a:cubicBezTo>
                    <a:pt x="3916" y="149"/>
                    <a:pt x="3840" y="187"/>
                    <a:pt x="3776" y="237"/>
                  </a:cubicBezTo>
                  <a:cubicBezTo>
                    <a:pt x="3636" y="327"/>
                    <a:pt x="3496" y="429"/>
                    <a:pt x="3357" y="517"/>
                  </a:cubicBezTo>
                  <a:cubicBezTo>
                    <a:pt x="3230" y="619"/>
                    <a:pt x="3089" y="695"/>
                    <a:pt x="2937" y="721"/>
                  </a:cubicBezTo>
                  <a:cubicBezTo>
                    <a:pt x="2899" y="734"/>
                    <a:pt x="2860" y="734"/>
                    <a:pt x="2809" y="746"/>
                  </a:cubicBezTo>
                  <a:cubicBezTo>
                    <a:pt x="2791" y="740"/>
                    <a:pt x="2772" y="740"/>
                    <a:pt x="2753" y="740"/>
                  </a:cubicBezTo>
                  <a:cubicBezTo>
                    <a:pt x="2733" y="740"/>
                    <a:pt x="2714" y="740"/>
                    <a:pt x="2696" y="734"/>
                  </a:cubicBezTo>
                  <a:cubicBezTo>
                    <a:pt x="2657" y="734"/>
                    <a:pt x="2619" y="721"/>
                    <a:pt x="2581" y="708"/>
                  </a:cubicBezTo>
                  <a:cubicBezTo>
                    <a:pt x="2543" y="695"/>
                    <a:pt x="2504" y="683"/>
                    <a:pt x="2467" y="657"/>
                  </a:cubicBezTo>
                  <a:cubicBezTo>
                    <a:pt x="2314" y="607"/>
                    <a:pt x="2136" y="568"/>
                    <a:pt x="1970" y="568"/>
                  </a:cubicBezTo>
                  <a:cubicBezTo>
                    <a:pt x="1944" y="566"/>
                    <a:pt x="1918" y="565"/>
                    <a:pt x="1892" y="565"/>
                  </a:cubicBezTo>
                  <a:cubicBezTo>
                    <a:pt x="1750" y="565"/>
                    <a:pt x="1604" y="593"/>
                    <a:pt x="1475" y="657"/>
                  </a:cubicBezTo>
                  <a:cubicBezTo>
                    <a:pt x="1309" y="734"/>
                    <a:pt x="1170" y="886"/>
                    <a:pt x="1119" y="1077"/>
                  </a:cubicBezTo>
                  <a:cubicBezTo>
                    <a:pt x="1106" y="1115"/>
                    <a:pt x="1106" y="1166"/>
                    <a:pt x="1094" y="1204"/>
                  </a:cubicBezTo>
                  <a:lnTo>
                    <a:pt x="1080" y="1331"/>
                  </a:lnTo>
                  <a:cubicBezTo>
                    <a:pt x="1055" y="1407"/>
                    <a:pt x="1043" y="1497"/>
                    <a:pt x="1017" y="1560"/>
                  </a:cubicBezTo>
                  <a:cubicBezTo>
                    <a:pt x="902" y="1865"/>
                    <a:pt x="597" y="2005"/>
                    <a:pt x="318" y="2195"/>
                  </a:cubicBezTo>
                  <a:lnTo>
                    <a:pt x="216" y="2272"/>
                  </a:lnTo>
                  <a:cubicBezTo>
                    <a:pt x="178" y="2297"/>
                    <a:pt x="140" y="2336"/>
                    <a:pt x="102" y="2373"/>
                  </a:cubicBezTo>
                  <a:cubicBezTo>
                    <a:pt x="38" y="2450"/>
                    <a:pt x="12" y="2565"/>
                    <a:pt x="0" y="2653"/>
                  </a:cubicBezTo>
                  <a:cubicBezTo>
                    <a:pt x="0" y="2856"/>
                    <a:pt x="51" y="3022"/>
                    <a:pt x="102" y="3187"/>
                  </a:cubicBezTo>
                  <a:cubicBezTo>
                    <a:pt x="165" y="3353"/>
                    <a:pt x="229" y="3505"/>
                    <a:pt x="267" y="3670"/>
                  </a:cubicBezTo>
                  <a:cubicBezTo>
                    <a:pt x="292" y="3760"/>
                    <a:pt x="305" y="3836"/>
                    <a:pt x="318" y="3912"/>
                  </a:cubicBezTo>
                  <a:cubicBezTo>
                    <a:pt x="318" y="4001"/>
                    <a:pt x="292" y="4077"/>
                    <a:pt x="255" y="4153"/>
                  </a:cubicBezTo>
                  <a:lnTo>
                    <a:pt x="267" y="4166"/>
                  </a:lnTo>
                  <a:cubicBezTo>
                    <a:pt x="318" y="4102"/>
                    <a:pt x="356" y="4014"/>
                    <a:pt x="368" y="3924"/>
                  </a:cubicBezTo>
                  <a:cubicBezTo>
                    <a:pt x="368" y="3836"/>
                    <a:pt x="368" y="3746"/>
                    <a:pt x="356" y="3658"/>
                  </a:cubicBezTo>
                  <a:cubicBezTo>
                    <a:pt x="318" y="3480"/>
                    <a:pt x="280" y="3314"/>
                    <a:pt x="229" y="3149"/>
                  </a:cubicBezTo>
                  <a:cubicBezTo>
                    <a:pt x="190" y="2984"/>
                    <a:pt x="153" y="2819"/>
                    <a:pt x="165" y="2678"/>
                  </a:cubicBezTo>
                  <a:cubicBezTo>
                    <a:pt x="178" y="2602"/>
                    <a:pt x="190" y="2539"/>
                    <a:pt x="241" y="2488"/>
                  </a:cubicBezTo>
                  <a:cubicBezTo>
                    <a:pt x="255" y="2463"/>
                    <a:pt x="280" y="2450"/>
                    <a:pt x="318" y="2424"/>
                  </a:cubicBezTo>
                  <a:lnTo>
                    <a:pt x="419" y="2361"/>
                  </a:lnTo>
                  <a:cubicBezTo>
                    <a:pt x="560" y="2259"/>
                    <a:pt x="699" y="2183"/>
                    <a:pt x="839" y="2068"/>
                  </a:cubicBezTo>
                  <a:cubicBezTo>
                    <a:pt x="979" y="1954"/>
                    <a:pt x="1106" y="1802"/>
                    <a:pt x="1157" y="1624"/>
                  </a:cubicBezTo>
                  <a:cubicBezTo>
                    <a:pt x="1195" y="1534"/>
                    <a:pt x="1208" y="1446"/>
                    <a:pt x="1221" y="1356"/>
                  </a:cubicBezTo>
                  <a:cubicBezTo>
                    <a:pt x="1221" y="1305"/>
                    <a:pt x="1233" y="1268"/>
                    <a:pt x="1233" y="1229"/>
                  </a:cubicBezTo>
                  <a:cubicBezTo>
                    <a:pt x="1233" y="1191"/>
                    <a:pt x="1233" y="1141"/>
                    <a:pt x="1246" y="1115"/>
                  </a:cubicBezTo>
                  <a:cubicBezTo>
                    <a:pt x="1284" y="963"/>
                    <a:pt x="1373" y="822"/>
                    <a:pt x="1513" y="746"/>
                  </a:cubicBezTo>
                  <a:cubicBezTo>
                    <a:pt x="1653" y="670"/>
                    <a:pt x="1806" y="619"/>
                    <a:pt x="1970" y="619"/>
                  </a:cubicBezTo>
                  <a:cubicBezTo>
                    <a:pt x="2136" y="619"/>
                    <a:pt x="2301" y="657"/>
                    <a:pt x="2441" y="708"/>
                  </a:cubicBezTo>
                  <a:cubicBezTo>
                    <a:pt x="2570" y="773"/>
                    <a:pt x="2718" y="828"/>
                    <a:pt x="2868" y="828"/>
                  </a:cubicBezTo>
                  <a:cubicBezTo>
                    <a:pt x="2895" y="828"/>
                    <a:pt x="2922" y="826"/>
                    <a:pt x="2950" y="822"/>
                  </a:cubicBezTo>
                  <a:cubicBezTo>
                    <a:pt x="3115" y="797"/>
                    <a:pt x="3280" y="734"/>
                    <a:pt x="3433" y="644"/>
                  </a:cubicBezTo>
                  <a:cubicBezTo>
                    <a:pt x="3586" y="556"/>
                    <a:pt x="3725" y="466"/>
                    <a:pt x="3852" y="365"/>
                  </a:cubicBezTo>
                  <a:cubicBezTo>
                    <a:pt x="3916" y="314"/>
                    <a:pt x="3992" y="263"/>
                    <a:pt x="4055" y="225"/>
                  </a:cubicBezTo>
                  <a:cubicBezTo>
                    <a:pt x="4119" y="187"/>
                    <a:pt x="4183" y="149"/>
                    <a:pt x="4259" y="136"/>
                  </a:cubicBezTo>
                  <a:cubicBezTo>
                    <a:pt x="4297" y="130"/>
                    <a:pt x="4335" y="127"/>
                    <a:pt x="4373" y="127"/>
                  </a:cubicBezTo>
                  <a:cubicBezTo>
                    <a:pt x="4411" y="127"/>
                    <a:pt x="4450" y="130"/>
                    <a:pt x="4488" y="136"/>
                  </a:cubicBezTo>
                  <a:cubicBezTo>
                    <a:pt x="4577" y="136"/>
                    <a:pt x="4653" y="149"/>
                    <a:pt x="4730" y="174"/>
                  </a:cubicBezTo>
                  <a:cubicBezTo>
                    <a:pt x="4882" y="225"/>
                    <a:pt x="5035" y="288"/>
                    <a:pt x="5174" y="378"/>
                  </a:cubicBezTo>
                  <a:lnTo>
                    <a:pt x="5187" y="365"/>
                  </a:lnTo>
                  <a:cubicBezTo>
                    <a:pt x="5123" y="301"/>
                    <a:pt x="5060" y="251"/>
                    <a:pt x="4984" y="212"/>
                  </a:cubicBezTo>
                  <a:cubicBezTo>
                    <a:pt x="4908" y="161"/>
                    <a:pt x="4831" y="124"/>
                    <a:pt x="4755" y="85"/>
                  </a:cubicBezTo>
                  <a:cubicBezTo>
                    <a:pt x="4635" y="35"/>
                    <a:pt x="4499" y="1"/>
                    <a:pt x="4360"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3025677" y="1526053"/>
              <a:ext cx="314600" cy="291609"/>
            </a:xfrm>
            <a:custGeom>
              <a:rect b="b" l="l" r="r" t="t"/>
              <a:pathLst>
                <a:path extrusionOk="0" h="6329" w="6828">
                  <a:moveTo>
                    <a:pt x="5575" y="0"/>
                  </a:moveTo>
                  <a:cubicBezTo>
                    <a:pt x="5544" y="0"/>
                    <a:pt x="5512" y="3"/>
                    <a:pt x="5480" y="9"/>
                  </a:cubicBezTo>
                  <a:cubicBezTo>
                    <a:pt x="5417" y="9"/>
                    <a:pt x="5353" y="35"/>
                    <a:pt x="5290" y="60"/>
                  </a:cubicBezTo>
                  <a:cubicBezTo>
                    <a:pt x="5175" y="111"/>
                    <a:pt x="5061" y="175"/>
                    <a:pt x="4971" y="264"/>
                  </a:cubicBezTo>
                  <a:cubicBezTo>
                    <a:pt x="4883" y="353"/>
                    <a:pt x="4807" y="467"/>
                    <a:pt x="4742" y="557"/>
                  </a:cubicBezTo>
                  <a:cubicBezTo>
                    <a:pt x="4666" y="645"/>
                    <a:pt x="4590" y="709"/>
                    <a:pt x="4488" y="735"/>
                  </a:cubicBezTo>
                  <a:cubicBezTo>
                    <a:pt x="4429" y="749"/>
                    <a:pt x="4366" y="756"/>
                    <a:pt x="4301" y="756"/>
                  </a:cubicBezTo>
                  <a:cubicBezTo>
                    <a:pt x="4254" y="756"/>
                    <a:pt x="4206" y="752"/>
                    <a:pt x="4158" y="747"/>
                  </a:cubicBezTo>
                  <a:cubicBezTo>
                    <a:pt x="4044" y="747"/>
                    <a:pt x="3929" y="721"/>
                    <a:pt x="3802" y="709"/>
                  </a:cubicBezTo>
                  <a:lnTo>
                    <a:pt x="3459" y="658"/>
                  </a:lnTo>
                  <a:cubicBezTo>
                    <a:pt x="3366" y="640"/>
                    <a:pt x="3280" y="628"/>
                    <a:pt x="3190" y="628"/>
                  </a:cubicBezTo>
                  <a:cubicBezTo>
                    <a:pt x="3157" y="628"/>
                    <a:pt x="3124" y="629"/>
                    <a:pt x="3090" y="633"/>
                  </a:cubicBezTo>
                  <a:cubicBezTo>
                    <a:pt x="2976" y="633"/>
                    <a:pt x="2849" y="645"/>
                    <a:pt x="2747" y="709"/>
                  </a:cubicBezTo>
                  <a:cubicBezTo>
                    <a:pt x="2632" y="772"/>
                    <a:pt x="2543" y="862"/>
                    <a:pt x="2467" y="963"/>
                  </a:cubicBezTo>
                  <a:cubicBezTo>
                    <a:pt x="2403" y="1065"/>
                    <a:pt x="2340" y="1179"/>
                    <a:pt x="2289" y="1281"/>
                  </a:cubicBezTo>
                  <a:cubicBezTo>
                    <a:pt x="2238" y="1396"/>
                    <a:pt x="2188" y="1510"/>
                    <a:pt x="2123" y="1611"/>
                  </a:cubicBezTo>
                  <a:cubicBezTo>
                    <a:pt x="2073" y="1713"/>
                    <a:pt x="1996" y="1802"/>
                    <a:pt x="1908" y="1853"/>
                  </a:cubicBezTo>
                  <a:cubicBezTo>
                    <a:pt x="1882" y="1853"/>
                    <a:pt x="1857" y="1866"/>
                    <a:pt x="1832" y="1879"/>
                  </a:cubicBezTo>
                  <a:cubicBezTo>
                    <a:pt x="1806" y="1879"/>
                    <a:pt x="1781" y="1891"/>
                    <a:pt x="1755" y="1891"/>
                  </a:cubicBezTo>
                  <a:lnTo>
                    <a:pt x="1577" y="1904"/>
                  </a:lnTo>
                  <a:cubicBezTo>
                    <a:pt x="1323" y="1942"/>
                    <a:pt x="1094" y="2069"/>
                    <a:pt x="916" y="2247"/>
                  </a:cubicBezTo>
                  <a:cubicBezTo>
                    <a:pt x="827" y="2349"/>
                    <a:pt x="738" y="2450"/>
                    <a:pt x="687" y="2565"/>
                  </a:cubicBezTo>
                  <a:cubicBezTo>
                    <a:pt x="623" y="2679"/>
                    <a:pt x="586" y="2820"/>
                    <a:pt x="586" y="2959"/>
                  </a:cubicBezTo>
                  <a:lnTo>
                    <a:pt x="586" y="3061"/>
                  </a:lnTo>
                  <a:lnTo>
                    <a:pt x="623" y="3176"/>
                  </a:lnTo>
                  <a:lnTo>
                    <a:pt x="636" y="3239"/>
                  </a:lnTo>
                  <a:cubicBezTo>
                    <a:pt x="636" y="3264"/>
                    <a:pt x="649" y="3289"/>
                    <a:pt x="636" y="3315"/>
                  </a:cubicBezTo>
                  <a:cubicBezTo>
                    <a:pt x="636" y="3354"/>
                    <a:pt x="623" y="3391"/>
                    <a:pt x="598" y="3430"/>
                  </a:cubicBezTo>
                  <a:cubicBezTo>
                    <a:pt x="572" y="3467"/>
                    <a:pt x="535" y="3506"/>
                    <a:pt x="484" y="3544"/>
                  </a:cubicBezTo>
                  <a:cubicBezTo>
                    <a:pt x="394" y="3620"/>
                    <a:pt x="306" y="3696"/>
                    <a:pt x="216" y="3798"/>
                  </a:cubicBezTo>
                  <a:cubicBezTo>
                    <a:pt x="128" y="3900"/>
                    <a:pt x="64" y="4027"/>
                    <a:pt x="38" y="4167"/>
                  </a:cubicBezTo>
                  <a:cubicBezTo>
                    <a:pt x="1" y="4294"/>
                    <a:pt x="1" y="4434"/>
                    <a:pt x="13" y="4561"/>
                  </a:cubicBezTo>
                  <a:cubicBezTo>
                    <a:pt x="38" y="4676"/>
                    <a:pt x="52" y="4803"/>
                    <a:pt x="89" y="4930"/>
                  </a:cubicBezTo>
                  <a:cubicBezTo>
                    <a:pt x="140" y="5171"/>
                    <a:pt x="204" y="5400"/>
                    <a:pt x="242" y="5642"/>
                  </a:cubicBezTo>
                  <a:cubicBezTo>
                    <a:pt x="255" y="5756"/>
                    <a:pt x="267" y="5883"/>
                    <a:pt x="267" y="5998"/>
                  </a:cubicBezTo>
                  <a:cubicBezTo>
                    <a:pt x="255" y="6112"/>
                    <a:pt x="216" y="6239"/>
                    <a:pt x="128" y="6315"/>
                  </a:cubicBezTo>
                  <a:lnTo>
                    <a:pt x="140" y="6329"/>
                  </a:lnTo>
                  <a:cubicBezTo>
                    <a:pt x="242" y="6252"/>
                    <a:pt x="293" y="6125"/>
                    <a:pt x="318" y="6010"/>
                  </a:cubicBezTo>
                  <a:cubicBezTo>
                    <a:pt x="344" y="5883"/>
                    <a:pt x="331" y="5756"/>
                    <a:pt x="331" y="5629"/>
                  </a:cubicBezTo>
                  <a:cubicBezTo>
                    <a:pt x="306" y="5375"/>
                    <a:pt x="255" y="5133"/>
                    <a:pt x="216" y="4891"/>
                  </a:cubicBezTo>
                  <a:cubicBezTo>
                    <a:pt x="191" y="4777"/>
                    <a:pt x="179" y="4663"/>
                    <a:pt x="166" y="4535"/>
                  </a:cubicBezTo>
                  <a:cubicBezTo>
                    <a:pt x="153" y="4421"/>
                    <a:pt x="153" y="4307"/>
                    <a:pt x="191" y="4205"/>
                  </a:cubicBezTo>
                  <a:cubicBezTo>
                    <a:pt x="216" y="4091"/>
                    <a:pt x="267" y="4001"/>
                    <a:pt x="344" y="3925"/>
                  </a:cubicBezTo>
                  <a:cubicBezTo>
                    <a:pt x="420" y="3837"/>
                    <a:pt x="509" y="3773"/>
                    <a:pt x="598" y="3684"/>
                  </a:cubicBezTo>
                  <a:cubicBezTo>
                    <a:pt x="649" y="3645"/>
                    <a:pt x="700" y="3595"/>
                    <a:pt x="738" y="3544"/>
                  </a:cubicBezTo>
                  <a:cubicBezTo>
                    <a:pt x="776" y="3481"/>
                    <a:pt x="814" y="3404"/>
                    <a:pt x="814" y="3328"/>
                  </a:cubicBezTo>
                  <a:cubicBezTo>
                    <a:pt x="827" y="3289"/>
                    <a:pt x="814" y="3252"/>
                    <a:pt x="814" y="3213"/>
                  </a:cubicBezTo>
                  <a:cubicBezTo>
                    <a:pt x="801" y="3176"/>
                    <a:pt x="789" y="3137"/>
                    <a:pt x="789" y="3099"/>
                  </a:cubicBezTo>
                  <a:cubicBezTo>
                    <a:pt x="776" y="3074"/>
                    <a:pt x="776" y="3061"/>
                    <a:pt x="764" y="3035"/>
                  </a:cubicBezTo>
                  <a:cubicBezTo>
                    <a:pt x="764" y="3010"/>
                    <a:pt x="764" y="2984"/>
                    <a:pt x="750" y="2959"/>
                  </a:cubicBezTo>
                  <a:cubicBezTo>
                    <a:pt x="750" y="2743"/>
                    <a:pt x="865" y="2527"/>
                    <a:pt x="1018" y="2374"/>
                  </a:cubicBezTo>
                  <a:cubicBezTo>
                    <a:pt x="1183" y="2209"/>
                    <a:pt x="1386" y="2082"/>
                    <a:pt x="1589" y="2031"/>
                  </a:cubicBezTo>
                  <a:lnTo>
                    <a:pt x="1767" y="2018"/>
                  </a:lnTo>
                  <a:cubicBezTo>
                    <a:pt x="1806" y="2018"/>
                    <a:pt x="1832" y="2006"/>
                    <a:pt x="1869" y="1993"/>
                  </a:cubicBezTo>
                  <a:cubicBezTo>
                    <a:pt x="1895" y="1980"/>
                    <a:pt x="1933" y="1967"/>
                    <a:pt x="1959" y="1955"/>
                  </a:cubicBezTo>
                  <a:cubicBezTo>
                    <a:pt x="2073" y="1879"/>
                    <a:pt x="2149" y="1764"/>
                    <a:pt x="2200" y="1650"/>
                  </a:cubicBezTo>
                  <a:cubicBezTo>
                    <a:pt x="2315" y="1433"/>
                    <a:pt x="2378" y="1192"/>
                    <a:pt x="2518" y="1001"/>
                  </a:cubicBezTo>
                  <a:cubicBezTo>
                    <a:pt x="2581" y="899"/>
                    <a:pt x="2657" y="811"/>
                    <a:pt x="2759" y="760"/>
                  </a:cubicBezTo>
                  <a:cubicBezTo>
                    <a:pt x="2861" y="696"/>
                    <a:pt x="2976" y="684"/>
                    <a:pt x="3090" y="684"/>
                  </a:cubicBezTo>
                  <a:cubicBezTo>
                    <a:pt x="3332" y="684"/>
                    <a:pt x="3561" y="760"/>
                    <a:pt x="3789" y="811"/>
                  </a:cubicBezTo>
                  <a:cubicBezTo>
                    <a:pt x="3903" y="836"/>
                    <a:pt x="4030" y="848"/>
                    <a:pt x="4145" y="874"/>
                  </a:cubicBezTo>
                  <a:cubicBezTo>
                    <a:pt x="4211" y="881"/>
                    <a:pt x="4280" y="889"/>
                    <a:pt x="4352" y="889"/>
                  </a:cubicBezTo>
                  <a:cubicBezTo>
                    <a:pt x="4405" y="889"/>
                    <a:pt x="4459" y="885"/>
                    <a:pt x="4514" y="874"/>
                  </a:cubicBezTo>
                  <a:cubicBezTo>
                    <a:pt x="4654" y="848"/>
                    <a:pt x="4781" y="760"/>
                    <a:pt x="4857" y="658"/>
                  </a:cubicBezTo>
                  <a:cubicBezTo>
                    <a:pt x="4934" y="557"/>
                    <a:pt x="4997" y="455"/>
                    <a:pt x="5073" y="379"/>
                  </a:cubicBezTo>
                  <a:cubicBezTo>
                    <a:pt x="5149" y="302"/>
                    <a:pt x="5251" y="238"/>
                    <a:pt x="5353" y="201"/>
                  </a:cubicBezTo>
                  <a:cubicBezTo>
                    <a:pt x="5404" y="175"/>
                    <a:pt x="5442" y="150"/>
                    <a:pt x="5505" y="150"/>
                  </a:cubicBezTo>
                  <a:cubicBezTo>
                    <a:pt x="5531" y="143"/>
                    <a:pt x="5556" y="140"/>
                    <a:pt x="5582" y="140"/>
                  </a:cubicBezTo>
                  <a:cubicBezTo>
                    <a:pt x="5607" y="140"/>
                    <a:pt x="5632" y="143"/>
                    <a:pt x="5658" y="150"/>
                  </a:cubicBezTo>
                  <a:cubicBezTo>
                    <a:pt x="5874" y="175"/>
                    <a:pt x="6090" y="289"/>
                    <a:pt x="6281" y="429"/>
                  </a:cubicBezTo>
                  <a:cubicBezTo>
                    <a:pt x="6471" y="557"/>
                    <a:pt x="6649" y="721"/>
                    <a:pt x="6815" y="899"/>
                  </a:cubicBezTo>
                  <a:lnTo>
                    <a:pt x="6827" y="887"/>
                  </a:lnTo>
                  <a:cubicBezTo>
                    <a:pt x="6751" y="785"/>
                    <a:pt x="6675" y="696"/>
                    <a:pt x="6599" y="607"/>
                  </a:cubicBezTo>
                  <a:cubicBezTo>
                    <a:pt x="6510" y="518"/>
                    <a:pt x="6421" y="429"/>
                    <a:pt x="6332" y="353"/>
                  </a:cubicBezTo>
                  <a:cubicBezTo>
                    <a:pt x="6243" y="277"/>
                    <a:pt x="6141" y="201"/>
                    <a:pt x="6027" y="136"/>
                  </a:cubicBezTo>
                  <a:cubicBezTo>
                    <a:pt x="5925" y="86"/>
                    <a:pt x="5798" y="35"/>
                    <a:pt x="5671" y="9"/>
                  </a:cubicBezTo>
                  <a:cubicBezTo>
                    <a:pt x="5639" y="3"/>
                    <a:pt x="5607" y="0"/>
                    <a:pt x="5575"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3311572" y="1800246"/>
              <a:ext cx="66809" cy="26171"/>
            </a:xfrm>
            <a:custGeom>
              <a:rect b="b" l="l" r="r" t="t"/>
              <a:pathLst>
                <a:path extrusionOk="0" h="568" w="1450">
                  <a:moveTo>
                    <a:pt x="639" y="0"/>
                  </a:moveTo>
                  <a:cubicBezTo>
                    <a:pt x="609" y="0"/>
                    <a:pt x="577" y="3"/>
                    <a:pt x="546" y="8"/>
                  </a:cubicBezTo>
                  <a:cubicBezTo>
                    <a:pt x="407" y="34"/>
                    <a:pt x="292" y="110"/>
                    <a:pt x="203" y="212"/>
                  </a:cubicBezTo>
                  <a:cubicBezTo>
                    <a:pt x="102" y="313"/>
                    <a:pt x="38" y="428"/>
                    <a:pt x="0" y="568"/>
                  </a:cubicBezTo>
                  <a:cubicBezTo>
                    <a:pt x="102" y="491"/>
                    <a:pt x="203" y="415"/>
                    <a:pt x="292" y="352"/>
                  </a:cubicBezTo>
                  <a:cubicBezTo>
                    <a:pt x="394" y="288"/>
                    <a:pt x="483" y="250"/>
                    <a:pt x="585" y="237"/>
                  </a:cubicBezTo>
                  <a:cubicBezTo>
                    <a:pt x="612" y="230"/>
                    <a:pt x="639" y="226"/>
                    <a:pt x="666" y="226"/>
                  </a:cubicBezTo>
                  <a:cubicBezTo>
                    <a:pt x="820" y="226"/>
                    <a:pt x="980" y="342"/>
                    <a:pt x="1131" y="505"/>
                  </a:cubicBezTo>
                  <a:lnTo>
                    <a:pt x="1449" y="212"/>
                  </a:lnTo>
                  <a:lnTo>
                    <a:pt x="1093" y="352"/>
                  </a:lnTo>
                  <a:cubicBezTo>
                    <a:pt x="1055" y="263"/>
                    <a:pt x="1004" y="186"/>
                    <a:pt x="953" y="135"/>
                  </a:cubicBezTo>
                  <a:cubicBezTo>
                    <a:pt x="902" y="85"/>
                    <a:pt x="826" y="47"/>
                    <a:pt x="763" y="22"/>
                  </a:cubicBezTo>
                  <a:cubicBezTo>
                    <a:pt x="725" y="7"/>
                    <a:pt x="683" y="0"/>
                    <a:pt x="639" y="0"/>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3164501" y="1798403"/>
              <a:ext cx="66809" cy="26862"/>
            </a:xfrm>
            <a:custGeom>
              <a:rect b="b" l="l" r="r" t="t"/>
              <a:pathLst>
                <a:path extrusionOk="0" h="583" w="1450">
                  <a:moveTo>
                    <a:pt x="803" y="1"/>
                  </a:moveTo>
                  <a:cubicBezTo>
                    <a:pt x="767" y="1"/>
                    <a:pt x="732" y="4"/>
                    <a:pt x="700" y="11"/>
                  </a:cubicBezTo>
                  <a:cubicBezTo>
                    <a:pt x="624" y="36"/>
                    <a:pt x="560" y="74"/>
                    <a:pt x="509" y="125"/>
                  </a:cubicBezTo>
                  <a:cubicBezTo>
                    <a:pt x="446" y="189"/>
                    <a:pt x="395" y="252"/>
                    <a:pt x="370" y="341"/>
                  </a:cubicBezTo>
                  <a:lnTo>
                    <a:pt x="0" y="201"/>
                  </a:lnTo>
                  <a:lnTo>
                    <a:pt x="319" y="494"/>
                  </a:lnTo>
                  <a:cubicBezTo>
                    <a:pt x="478" y="333"/>
                    <a:pt x="629" y="227"/>
                    <a:pt x="787" y="227"/>
                  </a:cubicBezTo>
                  <a:cubicBezTo>
                    <a:pt x="817" y="227"/>
                    <a:pt x="847" y="231"/>
                    <a:pt x="878" y="240"/>
                  </a:cubicBezTo>
                  <a:cubicBezTo>
                    <a:pt x="967" y="252"/>
                    <a:pt x="1068" y="303"/>
                    <a:pt x="1158" y="367"/>
                  </a:cubicBezTo>
                  <a:cubicBezTo>
                    <a:pt x="1246" y="430"/>
                    <a:pt x="1348" y="506"/>
                    <a:pt x="1450" y="582"/>
                  </a:cubicBezTo>
                  <a:cubicBezTo>
                    <a:pt x="1412" y="443"/>
                    <a:pt x="1348" y="328"/>
                    <a:pt x="1260" y="226"/>
                  </a:cubicBezTo>
                  <a:cubicBezTo>
                    <a:pt x="1170" y="112"/>
                    <a:pt x="1056" y="36"/>
                    <a:pt x="916" y="11"/>
                  </a:cubicBezTo>
                  <a:cubicBezTo>
                    <a:pt x="878" y="4"/>
                    <a:pt x="839" y="1"/>
                    <a:pt x="803" y="1"/>
                  </a:cubicBezTo>
                  <a:close/>
                </a:path>
              </a:pathLst>
            </a:custGeom>
            <a:solidFill>
              <a:srgbClr val="414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3220712" y="1904652"/>
              <a:ext cx="110211" cy="39026"/>
            </a:xfrm>
            <a:custGeom>
              <a:rect b="b" l="l" r="r" t="t"/>
              <a:pathLst>
                <a:path extrusionOk="0" h="847" w="2392">
                  <a:moveTo>
                    <a:pt x="2333" y="1"/>
                  </a:moveTo>
                  <a:cubicBezTo>
                    <a:pt x="2315" y="1"/>
                    <a:pt x="2299" y="12"/>
                    <a:pt x="2289" y="31"/>
                  </a:cubicBezTo>
                  <a:cubicBezTo>
                    <a:pt x="2289" y="31"/>
                    <a:pt x="1984" y="692"/>
                    <a:pt x="1272" y="731"/>
                  </a:cubicBezTo>
                  <a:cubicBezTo>
                    <a:pt x="1252" y="732"/>
                    <a:pt x="1231" y="732"/>
                    <a:pt x="1211" y="732"/>
                  </a:cubicBezTo>
                  <a:cubicBezTo>
                    <a:pt x="546" y="732"/>
                    <a:pt x="102" y="145"/>
                    <a:pt x="90" y="132"/>
                  </a:cubicBezTo>
                  <a:cubicBezTo>
                    <a:pt x="84" y="120"/>
                    <a:pt x="71" y="113"/>
                    <a:pt x="58" y="113"/>
                  </a:cubicBezTo>
                  <a:cubicBezTo>
                    <a:pt x="46" y="113"/>
                    <a:pt x="33" y="120"/>
                    <a:pt x="26" y="132"/>
                  </a:cubicBezTo>
                  <a:cubicBezTo>
                    <a:pt x="1" y="146"/>
                    <a:pt x="1" y="183"/>
                    <a:pt x="14" y="209"/>
                  </a:cubicBezTo>
                  <a:cubicBezTo>
                    <a:pt x="39" y="233"/>
                    <a:pt x="495" y="846"/>
                    <a:pt x="1220" y="846"/>
                  </a:cubicBezTo>
                  <a:cubicBezTo>
                    <a:pt x="1242" y="846"/>
                    <a:pt x="1263" y="846"/>
                    <a:pt x="1285" y="844"/>
                  </a:cubicBezTo>
                  <a:cubicBezTo>
                    <a:pt x="2048" y="807"/>
                    <a:pt x="2366" y="107"/>
                    <a:pt x="2379" y="82"/>
                  </a:cubicBezTo>
                  <a:cubicBezTo>
                    <a:pt x="2391" y="56"/>
                    <a:pt x="2379" y="19"/>
                    <a:pt x="2353" y="5"/>
                  </a:cubicBezTo>
                  <a:cubicBezTo>
                    <a:pt x="2347" y="2"/>
                    <a:pt x="2340" y="1"/>
                    <a:pt x="2333" y="1"/>
                  </a:cubicBezTo>
                  <a:close/>
                </a:path>
              </a:pathLst>
            </a:custGeom>
            <a:solidFill>
              <a:srgbClr val="CA7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4"/>
          <p:cNvSpPr txBox="1"/>
          <p:nvPr>
            <p:ph type="title"/>
          </p:nvPr>
        </p:nvSpPr>
        <p:spPr>
          <a:xfrm>
            <a:off x="713225" y="53950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Response Variable: Heart Stroke</a:t>
            </a:r>
            <a:endParaRPr u="sng"/>
          </a:p>
        </p:txBody>
      </p:sp>
      <p:pic>
        <p:nvPicPr>
          <p:cNvPr id="741" name="Google Shape;741;p44"/>
          <p:cNvPicPr preferRelativeResize="0"/>
          <p:nvPr/>
        </p:nvPicPr>
        <p:blipFill rotWithShape="1">
          <a:blip r:embed="rId3">
            <a:alphaModFix/>
          </a:blip>
          <a:srcRect b="0" l="0" r="5347" t="0"/>
          <a:stretch/>
        </p:blipFill>
        <p:spPr>
          <a:xfrm>
            <a:off x="268475" y="1407000"/>
            <a:ext cx="5100775" cy="2921525"/>
          </a:xfrm>
          <a:prstGeom prst="rect">
            <a:avLst/>
          </a:prstGeom>
          <a:noFill/>
          <a:ln>
            <a:noFill/>
          </a:ln>
        </p:spPr>
      </p:pic>
      <p:pic>
        <p:nvPicPr>
          <p:cNvPr id="742" name="Google Shape;742;p44"/>
          <p:cNvPicPr preferRelativeResize="0"/>
          <p:nvPr/>
        </p:nvPicPr>
        <p:blipFill>
          <a:blip r:embed="rId4">
            <a:alphaModFix/>
          </a:blip>
          <a:stretch>
            <a:fillRect/>
          </a:stretch>
        </p:blipFill>
        <p:spPr>
          <a:xfrm>
            <a:off x="5521650" y="1407000"/>
            <a:ext cx="3372750" cy="292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5"/>
          <p:cNvSpPr txBox="1"/>
          <p:nvPr>
            <p:ph type="title"/>
          </p:nvPr>
        </p:nvSpPr>
        <p:spPr>
          <a:xfrm>
            <a:off x="713250" y="15495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Numeric Predictors </a:t>
            </a:r>
            <a:endParaRPr u="sng"/>
          </a:p>
        </p:txBody>
      </p:sp>
      <p:sp>
        <p:nvSpPr>
          <p:cNvPr id="748" name="Google Shape;748;p45"/>
          <p:cNvSpPr txBox="1"/>
          <p:nvPr>
            <p:ph idx="4294967295" type="title"/>
          </p:nvPr>
        </p:nvSpPr>
        <p:spPr>
          <a:xfrm>
            <a:off x="6568750" y="1262000"/>
            <a:ext cx="2368500" cy="5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accent2"/>
                </a:solidFill>
              </a:rPr>
              <a:t>Age</a:t>
            </a:r>
            <a:endParaRPr sz="1300">
              <a:solidFill>
                <a:schemeClr val="accent2"/>
              </a:solidFill>
            </a:endParaRPr>
          </a:p>
        </p:txBody>
      </p:sp>
      <p:sp>
        <p:nvSpPr>
          <p:cNvPr id="749" name="Google Shape;749;p45"/>
          <p:cNvSpPr txBox="1"/>
          <p:nvPr>
            <p:ph idx="4294967295" type="title"/>
          </p:nvPr>
        </p:nvSpPr>
        <p:spPr>
          <a:xfrm>
            <a:off x="6568750" y="2400550"/>
            <a:ext cx="2368500" cy="10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accent2"/>
                </a:solidFill>
              </a:rPr>
              <a:t>Cigarettes per Day</a:t>
            </a:r>
            <a:endParaRPr sz="1300">
              <a:solidFill>
                <a:schemeClr val="accent2"/>
              </a:solidFill>
            </a:endParaRPr>
          </a:p>
        </p:txBody>
      </p:sp>
      <p:sp>
        <p:nvSpPr>
          <p:cNvPr id="750" name="Google Shape;750;p45"/>
          <p:cNvSpPr txBox="1"/>
          <p:nvPr>
            <p:ph idx="4294967295" type="title"/>
          </p:nvPr>
        </p:nvSpPr>
        <p:spPr>
          <a:xfrm>
            <a:off x="6568750" y="3856362"/>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accent2"/>
                </a:solidFill>
              </a:rPr>
              <a:t>Total Cholesterol</a:t>
            </a:r>
            <a:endParaRPr sz="1300">
              <a:solidFill>
                <a:schemeClr val="accent2"/>
              </a:solidFill>
            </a:endParaRPr>
          </a:p>
        </p:txBody>
      </p:sp>
      <p:pic>
        <p:nvPicPr>
          <p:cNvPr id="751" name="Google Shape;751;p45"/>
          <p:cNvPicPr preferRelativeResize="0"/>
          <p:nvPr/>
        </p:nvPicPr>
        <p:blipFill>
          <a:blip r:embed="rId3">
            <a:alphaModFix/>
          </a:blip>
          <a:stretch>
            <a:fillRect/>
          </a:stretch>
        </p:blipFill>
        <p:spPr>
          <a:xfrm>
            <a:off x="1357975" y="765468"/>
            <a:ext cx="5210300" cy="1419556"/>
          </a:xfrm>
          <a:prstGeom prst="rect">
            <a:avLst/>
          </a:prstGeom>
          <a:noFill/>
          <a:ln>
            <a:noFill/>
          </a:ln>
        </p:spPr>
      </p:pic>
      <p:pic>
        <p:nvPicPr>
          <p:cNvPr id="752" name="Google Shape;752;p45"/>
          <p:cNvPicPr preferRelativeResize="0"/>
          <p:nvPr/>
        </p:nvPicPr>
        <p:blipFill>
          <a:blip r:embed="rId4">
            <a:alphaModFix/>
          </a:blip>
          <a:stretch>
            <a:fillRect/>
          </a:stretch>
        </p:blipFill>
        <p:spPr>
          <a:xfrm>
            <a:off x="1357975" y="2238638"/>
            <a:ext cx="5210299" cy="1406678"/>
          </a:xfrm>
          <a:prstGeom prst="rect">
            <a:avLst/>
          </a:prstGeom>
          <a:noFill/>
          <a:ln>
            <a:noFill/>
          </a:ln>
        </p:spPr>
      </p:pic>
      <p:pic>
        <p:nvPicPr>
          <p:cNvPr id="753" name="Google Shape;753;p45"/>
          <p:cNvPicPr preferRelativeResize="0"/>
          <p:nvPr/>
        </p:nvPicPr>
        <p:blipFill>
          <a:blip r:embed="rId5">
            <a:alphaModFix/>
          </a:blip>
          <a:stretch>
            <a:fillRect/>
          </a:stretch>
        </p:blipFill>
        <p:spPr>
          <a:xfrm>
            <a:off x="1374550" y="3698945"/>
            <a:ext cx="5177134" cy="1419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6"/>
          <p:cNvSpPr txBox="1"/>
          <p:nvPr>
            <p:ph type="title"/>
          </p:nvPr>
        </p:nvSpPr>
        <p:spPr>
          <a:xfrm>
            <a:off x="713250" y="15495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Numeric Predictors (Cleaned)</a:t>
            </a:r>
            <a:endParaRPr u="sng"/>
          </a:p>
        </p:txBody>
      </p:sp>
      <p:pic>
        <p:nvPicPr>
          <p:cNvPr id="759" name="Google Shape;759;p46"/>
          <p:cNvPicPr preferRelativeResize="0"/>
          <p:nvPr/>
        </p:nvPicPr>
        <p:blipFill>
          <a:blip r:embed="rId3">
            <a:alphaModFix/>
          </a:blip>
          <a:stretch>
            <a:fillRect/>
          </a:stretch>
        </p:blipFill>
        <p:spPr>
          <a:xfrm>
            <a:off x="1357500" y="794050"/>
            <a:ext cx="5211249" cy="1436606"/>
          </a:xfrm>
          <a:prstGeom prst="rect">
            <a:avLst/>
          </a:prstGeom>
          <a:noFill/>
          <a:ln>
            <a:noFill/>
          </a:ln>
        </p:spPr>
      </p:pic>
      <p:pic>
        <p:nvPicPr>
          <p:cNvPr id="760" name="Google Shape;760;p46"/>
          <p:cNvPicPr preferRelativeResize="0"/>
          <p:nvPr/>
        </p:nvPicPr>
        <p:blipFill>
          <a:blip r:embed="rId4">
            <a:alphaModFix/>
          </a:blip>
          <a:stretch>
            <a:fillRect/>
          </a:stretch>
        </p:blipFill>
        <p:spPr>
          <a:xfrm>
            <a:off x="1357964" y="2230638"/>
            <a:ext cx="5210316" cy="1436607"/>
          </a:xfrm>
          <a:prstGeom prst="rect">
            <a:avLst/>
          </a:prstGeom>
          <a:noFill/>
          <a:ln>
            <a:noFill/>
          </a:ln>
        </p:spPr>
      </p:pic>
      <p:pic>
        <p:nvPicPr>
          <p:cNvPr id="761" name="Google Shape;761;p46"/>
          <p:cNvPicPr preferRelativeResize="0"/>
          <p:nvPr/>
        </p:nvPicPr>
        <p:blipFill>
          <a:blip r:embed="rId5">
            <a:alphaModFix/>
          </a:blip>
          <a:stretch>
            <a:fillRect/>
          </a:stretch>
        </p:blipFill>
        <p:spPr>
          <a:xfrm>
            <a:off x="1357972" y="3698931"/>
            <a:ext cx="5210304" cy="1322869"/>
          </a:xfrm>
          <a:prstGeom prst="rect">
            <a:avLst/>
          </a:prstGeom>
          <a:noFill/>
          <a:ln>
            <a:noFill/>
          </a:ln>
        </p:spPr>
      </p:pic>
      <p:sp>
        <p:nvSpPr>
          <p:cNvPr id="762" name="Google Shape;762;p46"/>
          <p:cNvSpPr txBox="1"/>
          <p:nvPr>
            <p:ph idx="4294967295" type="title"/>
          </p:nvPr>
        </p:nvSpPr>
        <p:spPr>
          <a:xfrm>
            <a:off x="6568750" y="1262000"/>
            <a:ext cx="2368500" cy="5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accent2"/>
                </a:solidFill>
              </a:rPr>
              <a:t>Age</a:t>
            </a:r>
            <a:endParaRPr sz="1300">
              <a:solidFill>
                <a:schemeClr val="accent2"/>
              </a:solidFill>
            </a:endParaRPr>
          </a:p>
        </p:txBody>
      </p:sp>
      <p:sp>
        <p:nvSpPr>
          <p:cNvPr id="763" name="Google Shape;763;p46"/>
          <p:cNvSpPr txBox="1"/>
          <p:nvPr>
            <p:ph idx="4294967295" type="title"/>
          </p:nvPr>
        </p:nvSpPr>
        <p:spPr>
          <a:xfrm>
            <a:off x="6568750" y="2400550"/>
            <a:ext cx="2368500" cy="10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accent2"/>
                </a:solidFill>
              </a:rPr>
              <a:t>Cigarettes per Day</a:t>
            </a:r>
            <a:endParaRPr sz="1300">
              <a:solidFill>
                <a:schemeClr val="accent2"/>
              </a:solidFill>
            </a:endParaRPr>
          </a:p>
        </p:txBody>
      </p:sp>
      <p:sp>
        <p:nvSpPr>
          <p:cNvPr id="764" name="Google Shape;764;p46"/>
          <p:cNvSpPr txBox="1"/>
          <p:nvPr>
            <p:ph idx="4294967295" type="title"/>
          </p:nvPr>
        </p:nvSpPr>
        <p:spPr>
          <a:xfrm>
            <a:off x="6568750" y="3856362"/>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accent2"/>
                </a:solidFill>
              </a:rPr>
              <a:t>Total Cholesterol</a:t>
            </a:r>
            <a:endParaRPr sz="1300">
              <a:solidFill>
                <a:schemeClr val="accen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7"/>
          <p:cNvSpPr txBox="1"/>
          <p:nvPr>
            <p:ph type="title"/>
          </p:nvPr>
        </p:nvSpPr>
        <p:spPr>
          <a:xfrm>
            <a:off x="504950" y="2740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Numeric Predictors</a:t>
            </a:r>
            <a:endParaRPr u="sng"/>
          </a:p>
        </p:txBody>
      </p:sp>
      <p:sp>
        <p:nvSpPr>
          <p:cNvPr id="770" name="Google Shape;770;p47"/>
          <p:cNvSpPr txBox="1"/>
          <p:nvPr>
            <p:ph idx="4294967295" type="title"/>
          </p:nvPr>
        </p:nvSpPr>
        <p:spPr>
          <a:xfrm>
            <a:off x="6568750" y="1090510"/>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Systolic Blood Pressure</a:t>
            </a:r>
            <a:endParaRPr sz="1100">
              <a:solidFill>
                <a:schemeClr val="accent2"/>
              </a:solidFill>
            </a:endParaRPr>
          </a:p>
        </p:txBody>
      </p:sp>
      <p:sp>
        <p:nvSpPr>
          <p:cNvPr id="771" name="Google Shape;771;p47"/>
          <p:cNvSpPr txBox="1"/>
          <p:nvPr>
            <p:ph idx="4294967295" type="title"/>
          </p:nvPr>
        </p:nvSpPr>
        <p:spPr>
          <a:xfrm>
            <a:off x="6568750" y="2279575"/>
            <a:ext cx="2368500" cy="13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Diastolic Blood Pressure</a:t>
            </a:r>
            <a:endParaRPr sz="1100">
              <a:solidFill>
                <a:schemeClr val="accent2"/>
              </a:solidFill>
            </a:endParaRPr>
          </a:p>
        </p:txBody>
      </p:sp>
      <p:sp>
        <p:nvSpPr>
          <p:cNvPr id="772" name="Google Shape;772;p47"/>
          <p:cNvSpPr txBox="1"/>
          <p:nvPr>
            <p:ph idx="4294967295" type="title"/>
          </p:nvPr>
        </p:nvSpPr>
        <p:spPr>
          <a:xfrm>
            <a:off x="6568750" y="4037437"/>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accent2"/>
                </a:solidFill>
              </a:rPr>
              <a:t>BMI</a:t>
            </a:r>
            <a:endParaRPr sz="1300">
              <a:solidFill>
                <a:schemeClr val="accent2"/>
              </a:solidFill>
            </a:endParaRPr>
          </a:p>
        </p:txBody>
      </p:sp>
      <p:pic>
        <p:nvPicPr>
          <p:cNvPr id="773" name="Google Shape;773;p47"/>
          <p:cNvPicPr preferRelativeResize="0"/>
          <p:nvPr/>
        </p:nvPicPr>
        <p:blipFill>
          <a:blip r:embed="rId3">
            <a:alphaModFix/>
          </a:blip>
          <a:stretch>
            <a:fillRect/>
          </a:stretch>
        </p:blipFill>
        <p:spPr>
          <a:xfrm>
            <a:off x="1295850" y="642118"/>
            <a:ext cx="5272898" cy="1440072"/>
          </a:xfrm>
          <a:prstGeom prst="rect">
            <a:avLst/>
          </a:prstGeom>
          <a:noFill/>
          <a:ln>
            <a:noFill/>
          </a:ln>
        </p:spPr>
      </p:pic>
      <p:pic>
        <p:nvPicPr>
          <p:cNvPr id="774" name="Google Shape;774;p47"/>
          <p:cNvPicPr preferRelativeResize="0"/>
          <p:nvPr/>
        </p:nvPicPr>
        <p:blipFill>
          <a:blip r:embed="rId4">
            <a:alphaModFix/>
          </a:blip>
          <a:stretch>
            <a:fillRect/>
          </a:stretch>
        </p:blipFill>
        <p:spPr>
          <a:xfrm>
            <a:off x="1295850" y="2132023"/>
            <a:ext cx="5272899" cy="1407174"/>
          </a:xfrm>
          <a:prstGeom prst="rect">
            <a:avLst/>
          </a:prstGeom>
          <a:noFill/>
          <a:ln>
            <a:noFill/>
          </a:ln>
        </p:spPr>
      </p:pic>
      <p:pic>
        <p:nvPicPr>
          <p:cNvPr id="775" name="Google Shape;775;p47"/>
          <p:cNvPicPr preferRelativeResize="0"/>
          <p:nvPr/>
        </p:nvPicPr>
        <p:blipFill>
          <a:blip r:embed="rId5">
            <a:alphaModFix/>
          </a:blip>
          <a:stretch>
            <a:fillRect/>
          </a:stretch>
        </p:blipFill>
        <p:spPr>
          <a:xfrm>
            <a:off x="1295850" y="3572723"/>
            <a:ext cx="5272899" cy="14727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8"/>
          <p:cNvSpPr txBox="1"/>
          <p:nvPr>
            <p:ph type="title"/>
          </p:nvPr>
        </p:nvSpPr>
        <p:spPr>
          <a:xfrm>
            <a:off x="713250" y="15495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Numeric Predictors (Cleaned)</a:t>
            </a:r>
            <a:endParaRPr u="sng"/>
          </a:p>
        </p:txBody>
      </p:sp>
      <p:sp>
        <p:nvSpPr>
          <p:cNvPr id="781" name="Google Shape;781;p48"/>
          <p:cNvSpPr txBox="1"/>
          <p:nvPr>
            <p:ph idx="4294967295" type="title"/>
          </p:nvPr>
        </p:nvSpPr>
        <p:spPr>
          <a:xfrm>
            <a:off x="6568750" y="1090510"/>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Systolic Blood Pressure</a:t>
            </a:r>
            <a:endParaRPr sz="1100">
              <a:solidFill>
                <a:schemeClr val="accent2"/>
              </a:solidFill>
            </a:endParaRPr>
          </a:p>
        </p:txBody>
      </p:sp>
      <p:sp>
        <p:nvSpPr>
          <p:cNvPr id="782" name="Google Shape;782;p48"/>
          <p:cNvSpPr txBox="1"/>
          <p:nvPr>
            <p:ph idx="4294967295" type="title"/>
          </p:nvPr>
        </p:nvSpPr>
        <p:spPr>
          <a:xfrm>
            <a:off x="6568750" y="2279575"/>
            <a:ext cx="2368500" cy="13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Diastolic Blood Pressure</a:t>
            </a:r>
            <a:endParaRPr sz="1100">
              <a:solidFill>
                <a:schemeClr val="accent2"/>
              </a:solidFill>
            </a:endParaRPr>
          </a:p>
        </p:txBody>
      </p:sp>
      <p:sp>
        <p:nvSpPr>
          <p:cNvPr id="783" name="Google Shape;783;p48"/>
          <p:cNvSpPr txBox="1"/>
          <p:nvPr>
            <p:ph idx="4294967295" type="title"/>
          </p:nvPr>
        </p:nvSpPr>
        <p:spPr>
          <a:xfrm>
            <a:off x="6568750" y="4037437"/>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accent2"/>
                </a:solidFill>
              </a:rPr>
              <a:t>BMI</a:t>
            </a:r>
            <a:endParaRPr sz="1300">
              <a:solidFill>
                <a:schemeClr val="accent2"/>
              </a:solidFill>
            </a:endParaRPr>
          </a:p>
        </p:txBody>
      </p:sp>
      <p:pic>
        <p:nvPicPr>
          <p:cNvPr id="784" name="Google Shape;784;p48"/>
          <p:cNvPicPr preferRelativeResize="0"/>
          <p:nvPr/>
        </p:nvPicPr>
        <p:blipFill>
          <a:blip r:embed="rId3">
            <a:alphaModFix/>
          </a:blip>
          <a:stretch>
            <a:fillRect/>
          </a:stretch>
        </p:blipFill>
        <p:spPr>
          <a:xfrm>
            <a:off x="1357975" y="900628"/>
            <a:ext cx="5210302" cy="1387770"/>
          </a:xfrm>
          <a:prstGeom prst="rect">
            <a:avLst/>
          </a:prstGeom>
          <a:noFill/>
          <a:ln>
            <a:noFill/>
          </a:ln>
        </p:spPr>
      </p:pic>
      <p:pic>
        <p:nvPicPr>
          <p:cNvPr id="785" name="Google Shape;785;p48"/>
          <p:cNvPicPr preferRelativeResize="0"/>
          <p:nvPr/>
        </p:nvPicPr>
        <p:blipFill>
          <a:blip r:embed="rId4">
            <a:alphaModFix/>
          </a:blip>
          <a:stretch>
            <a:fillRect/>
          </a:stretch>
        </p:blipFill>
        <p:spPr>
          <a:xfrm>
            <a:off x="1357975" y="2296430"/>
            <a:ext cx="5210298" cy="1370126"/>
          </a:xfrm>
          <a:prstGeom prst="rect">
            <a:avLst/>
          </a:prstGeom>
          <a:noFill/>
          <a:ln>
            <a:noFill/>
          </a:ln>
        </p:spPr>
      </p:pic>
      <p:pic>
        <p:nvPicPr>
          <p:cNvPr id="786" name="Google Shape;786;p48"/>
          <p:cNvPicPr preferRelativeResize="0"/>
          <p:nvPr/>
        </p:nvPicPr>
        <p:blipFill>
          <a:blip r:embed="rId5">
            <a:alphaModFix/>
          </a:blip>
          <a:stretch>
            <a:fillRect/>
          </a:stretch>
        </p:blipFill>
        <p:spPr>
          <a:xfrm>
            <a:off x="1326675" y="3675288"/>
            <a:ext cx="5272906" cy="1370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9"/>
          <p:cNvSpPr txBox="1"/>
          <p:nvPr>
            <p:ph type="title"/>
          </p:nvPr>
        </p:nvSpPr>
        <p:spPr>
          <a:xfrm>
            <a:off x="713250" y="15495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Numeric Predictors</a:t>
            </a:r>
            <a:endParaRPr u="sng"/>
          </a:p>
        </p:txBody>
      </p:sp>
      <p:sp>
        <p:nvSpPr>
          <p:cNvPr id="792" name="Google Shape;792;p49"/>
          <p:cNvSpPr txBox="1"/>
          <p:nvPr>
            <p:ph idx="4294967295" type="title"/>
          </p:nvPr>
        </p:nvSpPr>
        <p:spPr>
          <a:xfrm>
            <a:off x="6568750" y="1459035"/>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Heart Rate</a:t>
            </a:r>
            <a:endParaRPr sz="1100">
              <a:solidFill>
                <a:schemeClr val="accent2"/>
              </a:solidFill>
            </a:endParaRPr>
          </a:p>
        </p:txBody>
      </p:sp>
      <p:sp>
        <p:nvSpPr>
          <p:cNvPr id="793" name="Google Shape;793;p49"/>
          <p:cNvSpPr txBox="1"/>
          <p:nvPr>
            <p:ph idx="4294967295" type="title"/>
          </p:nvPr>
        </p:nvSpPr>
        <p:spPr>
          <a:xfrm>
            <a:off x="6568750" y="3254587"/>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Glucose Level</a:t>
            </a:r>
            <a:endParaRPr sz="1100">
              <a:solidFill>
                <a:schemeClr val="accent2"/>
              </a:solidFill>
            </a:endParaRPr>
          </a:p>
        </p:txBody>
      </p:sp>
      <p:pic>
        <p:nvPicPr>
          <p:cNvPr id="794" name="Google Shape;794;p49"/>
          <p:cNvPicPr preferRelativeResize="0"/>
          <p:nvPr/>
        </p:nvPicPr>
        <p:blipFill>
          <a:blip r:embed="rId3">
            <a:alphaModFix/>
          </a:blip>
          <a:stretch>
            <a:fillRect/>
          </a:stretch>
        </p:blipFill>
        <p:spPr>
          <a:xfrm>
            <a:off x="1389275" y="1027559"/>
            <a:ext cx="5210301" cy="1439471"/>
          </a:xfrm>
          <a:prstGeom prst="rect">
            <a:avLst/>
          </a:prstGeom>
          <a:noFill/>
          <a:ln>
            <a:noFill/>
          </a:ln>
        </p:spPr>
      </p:pic>
      <p:pic>
        <p:nvPicPr>
          <p:cNvPr id="795" name="Google Shape;795;p49"/>
          <p:cNvPicPr preferRelativeResize="0"/>
          <p:nvPr/>
        </p:nvPicPr>
        <p:blipFill>
          <a:blip r:embed="rId4">
            <a:alphaModFix/>
          </a:blip>
          <a:stretch>
            <a:fillRect/>
          </a:stretch>
        </p:blipFill>
        <p:spPr>
          <a:xfrm>
            <a:off x="1357975" y="2937503"/>
            <a:ext cx="5272899" cy="14594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0"/>
          <p:cNvSpPr txBox="1"/>
          <p:nvPr>
            <p:ph type="title"/>
          </p:nvPr>
        </p:nvSpPr>
        <p:spPr>
          <a:xfrm>
            <a:off x="713250" y="15495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Numeric Predictors (Cleaned)</a:t>
            </a:r>
            <a:endParaRPr u="sng"/>
          </a:p>
        </p:txBody>
      </p:sp>
      <p:sp>
        <p:nvSpPr>
          <p:cNvPr id="801" name="Google Shape;801;p50"/>
          <p:cNvSpPr txBox="1"/>
          <p:nvPr>
            <p:ph idx="4294967295" type="title"/>
          </p:nvPr>
        </p:nvSpPr>
        <p:spPr>
          <a:xfrm>
            <a:off x="6568750" y="1459035"/>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Heart Rate</a:t>
            </a:r>
            <a:endParaRPr sz="1100">
              <a:solidFill>
                <a:schemeClr val="accent2"/>
              </a:solidFill>
            </a:endParaRPr>
          </a:p>
        </p:txBody>
      </p:sp>
      <p:sp>
        <p:nvSpPr>
          <p:cNvPr id="802" name="Google Shape;802;p50"/>
          <p:cNvSpPr txBox="1"/>
          <p:nvPr>
            <p:ph idx="4294967295" type="title"/>
          </p:nvPr>
        </p:nvSpPr>
        <p:spPr>
          <a:xfrm>
            <a:off x="6568750" y="3254587"/>
            <a:ext cx="23685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Glucose Level</a:t>
            </a:r>
            <a:endParaRPr sz="1100">
              <a:solidFill>
                <a:schemeClr val="accent2"/>
              </a:solidFill>
            </a:endParaRPr>
          </a:p>
        </p:txBody>
      </p:sp>
      <p:pic>
        <p:nvPicPr>
          <p:cNvPr id="803" name="Google Shape;803;p50"/>
          <p:cNvPicPr preferRelativeResize="0"/>
          <p:nvPr/>
        </p:nvPicPr>
        <p:blipFill>
          <a:blip r:embed="rId3">
            <a:alphaModFix/>
          </a:blip>
          <a:stretch>
            <a:fillRect/>
          </a:stretch>
        </p:blipFill>
        <p:spPr>
          <a:xfrm>
            <a:off x="1389275" y="1209599"/>
            <a:ext cx="5210300" cy="1350351"/>
          </a:xfrm>
          <a:prstGeom prst="rect">
            <a:avLst/>
          </a:prstGeom>
          <a:noFill/>
          <a:ln>
            <a:noFill/>
          </a:ln>
        </p:spPr>
      </p:pic>
      <p:pic>
        <p:nvPicPr>
          <p:cNvPr id="804" name="Google Shape;804;p50"/>
          <p:cNvPicPr preferRelativeResize="0"/>
          <p:nvPr/>
        </p:nvPicPr>
        <p:blipFill>
          <a:blip r:embed="rId4">
            <a:alphaModFix/>
          </a:blip>
          <a:stretch>
            <a:fillRect/>
          </a:stretch>
        </p:blipFill>
        <p:spPr>
          <a:xfrm>
            <a:off x="1357975" y="3049693"/>
            <a:ext cx="5272900" cy="14177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51"/>
          <p:cNvSpPr txBox="1"/>
          <p:nvPr>
            <p:ph type="title"/>
          </p:nvPr>
        </p:nvSpPr>
        <p:spPr>
          <a:xfrm>
            <a:off x="713250" y="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Categorical Predictors</a:t>
            </a:r>
            <a:endParaRPr u="sng"/>
          </a:p>
        </p:txBody>
      </p:sp>
      <p:pic>
        <p:nvPicPr>
          <p:cNvPr id="810" name="Google Shape;810;p51"/>
          <p:cNvPicPr preferRelativeResize="0"/>
          <p:nvPr/>
        </p:nvPicPr>
        <p:blipFill>
          <a:blip r:embed="rId3">
            <a:alphaModFix/>
          </a:blip>
          <a:stretch>
            <a:fillRect/>
          </a:stretch>
        </p:blipFill>
        <p:spPr>
          <a:xfrm>
            <a:off x="2368500" y="703825"/>
            <a:ext cx="2301012" cy="2187374"/>
          </a:xfrm>
          <a:prstGeom prst="rect">
            <a:avLst/>
          </a:prstGeom>
          <a:noFill/>
          <a:ln>
            <a:noFill/>
          </a:ln>
        </p:spPr>
      </p:pic>
      <p:pic>
        <p:nvPicPr>
          <p:cNvPr id="811" name="Google Shape;811;p51"/>
          <p:cNvPicPr preferRelativeResize="0"/>
          <p:nvPr/>
        </p:nvPicPr>
        <p:blipFill>
          <a:blip r:embed="rId4">
            <a:alphaModFix/>
          </a:blip>
          <a:stretch>
            <a:fillRect/>
          </a:stretch>
        </p:blipFill>
        <p:spPr>
          <a:xfrm>
            <a:off x="4669500" y="703834"/>
            <a:ext cx="2416675" cy="2187354"/>
          </a:xfrm>
          <a:prstGeom prst="rect">
            <a:avLst/>
          </a:prstGeom>
          <a:noFill/>
          <a:ln>
            <a:noFill/>
          </a:ln>
        </p:spPr>
      </p:pic>
      <p:pic>
        <p:nvPicPr>
          <p:cNvPr id="812" name="Google Shape;812;p51"/>
          <p:cNvPicPr preferRelativeResize="0"/>
          <p:nvPr/>
        </p:nvPicPr>
        <p:blipFill>
          <a:blip r:embed="rId5">
            <a:alphaModFix/>
          </a:blip>
          <a:stretch>
            <a:fillRect/>
          </a:stretch>
        </p:blipFill>
        <p:spPr>
          <a:xfrm>
            <a:off x="2393450" y="2891200"/>
            <a:ext cx="2251100" cy="2025990"/>
          </a:xfrm>
          <a:prstGeom prst="rect">
            <a:avLst/>
          </a:prstGeom>
          <a:noFill/>
          <a:ln>
            <a:noFill/>
          </a:ln>
        </p:spPr>
      </p:pic>
      <p:pic>
        <p:nvPicPr>
          <p:cNvPr id="813" name="Google Shape;813;p51"/>
          <p:cNvPicPr preferRelativeResize="0"/>
          <p:nvPr/>
        </p:nvPicPr>
        <p:blipFill>
          <a:blip r:embed="rId6">
            <a:alphaModFix/>
          </a:blip>
          <a:stretch>
            <a:fillRect/>
          </a:stretch>
        </p:blipFill>
        <p:spPr>
          <a:xfrm>
            <a:off x="4669499" y="2827376"/>
            <a:ext cx="2416676" cy="2153648"/>
          </a:xfrm>
          <a:prstGeom prst="rect">
            <a:avLst/>
          </a:prstGeom>
          <a:noFill/>
          <a:ln>
            <a:noFill/>
          </a:ln>
        </p:spPr>
      </p:pic>
      <p:sp>
        <p:nvSpPr>
          <p:cNvPr id="814" name="Google Shape;814;p51"/>
          <p:cNvSpPr txBox="1"/>
          <p:nvPr>
            <p:ph idx="4294967295" type="title"/>
          </p:nvPr>
        </p:nvSpPr>
        <p:spPr>
          <a:xfrm>
            <a:off x="6732325" y="1445612"/>
            <a:ext cx="2368500" cy="8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Gender</a:t>
            </a:r>
            <a:endParaRPr sz="1100">
              <a:solidFill>
                <a:schemeClr val="accent2"/>
              </a:solidFill>
            </a:endParaRPr>
          </a:p>
        </p:txBody>
      </p:sp>
      <p:sp>
        <p:nvSpPr>
          <p:cNvPr id="815" name="Google Shape;815;p51"/>
          <p:cNvSpPr txBox="1"/>
          <p:nvPr>
            <p:ph idx="4294967295" type="title"/>
          </p:nvPr>
        </p:nvSpPr>
        <p:spPr>
          <a:xfrm>
            <a:off x="24950" y="1445612"/>
            <a:ext cx="2368500" cy="8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Age Group</a:t>
            </a:r>
            <a:endParaRPr sz="1100">
              <a:solidFill>
                <a:schemeClr val="accent2"/>
              </a:solidFill>
            </a:endParaRPr>
          </a:p>
        </p:txBody>
      </p:sp>
      <p:sp>
        <p:nvSpPr>
          <p:cNvPr id="816" name="Google Shape;816;p51"/>
          <p:cNvSpPr txBox="1"/>
          <p:nvPr>
            <p:ph idx="4294967295" type="title"/>
          </p:nvPr>
        </p:nvSpPr>
        <p:spPr>
          <a:xfrm>
            <a:off x="24950" y="3456162"/>
            <a:ext cx="2368500" cy="8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Education</a:t>
            </a:r>
            <a:endParaRPr sz="1100">
              <a:solidFill>
                <a:schemeClr val="accent2"/>
              </a:solidFill>
            </a:endParaRPr>
          </a:p>
        </p:txBody>
      </p:sp>
      <p:sp>
        <p:nvSpPr>
          <p:cNvPr id="817" name="Google Shape;817;p51"/>
          <p:cNvSpPr txBox="1"/>
          <p:nvPr>
            <p:ph idx="4294967295" type="title"/>
          </p:nvPr>
        </p:nvSpPr>
        <p:spPr>
          <a:xfrm>
            <a:off x="6732325" y="3295937"/>
            <a:ext cx="2368500" cy="8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Current Smoker</a:t>
            </a:r>
            <a:endParaRPr sz="110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4"/>
          <p:cNvSpPr/>
          <p:nvPr/>
        </p:nvSpPr>
        <p:spPr>
          <a:xfrm rot="-5400000">
            <a:off x="930790" y="253408"/>
            <a:ext cx="1235812" cy="1333940"/>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txBox="1"/>
          <p:nvPr>
            <p:ph type="title"/>
          </p:nvPr>
        </p:nvSpPr>
        <p:spPr>
          <a:xfrm>
            <a:off x="1968400" y="2269975"/>
            <a:ext cx="4722600" cy="25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chemeClr val="accent2"/>
                </a:solidFill>
              </a:rPr>
              <a:t>Sample Collection </a:t>
            </a:r>
            <a:br>
              <a:rPr lang="en">
                <a:solidFill>
                  <a:schemeClr val="accent2"/>
                </a:solidFill>
              </a:rPr>
            </a:br>
            <a:r>
              <a:rPr lang="en">
                <a:solidFill>
                  <a:schemeClr val="accent2"/>
                </a:solidFill>
              </a:rPr>
              <a:t>&amp; Practical Motivation</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a:solidFill>
                <a:schemeClr val="accent2"/>
              </a:solidFill>
            </a:endParaRPr>
          </a:p>
        </p:txBody>
      </p:sp>
      <p:sp>
        <p:nvSpPr>
          <p:cNvPr id="469" name="Google Shape;469;p34"/>
          <p:cNvSpPr txBox="1"/>
          <p:nvPr>
            <p:ph idx="2" type="title"/>
          </p:nvPr>
        </p:nvSpPr>
        <p:spPr>
          <a:xfrm>
            <a:off x="1129000" y="602575"/>
            <a:ext cx="839400" cy="733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01</a:t>
            </a:r>
            <a:endParaRPr>
              <a:solidFill>
                <a:schemeClr val="dk2"/>
              </a:solidFill>
            </a:endParaRPr>
          </a:p>
        </p:txBody>
      </p:sp>
      <p:grpSp>
        <p:nvGrpSpPr>
          <p:cNvPr id="470" name="Google Shape;470;p34"/>
          <p:cNvGrpSpPr/>
          <p:nvPr/>
        </p:nvGrpSpPr>
        <p:grpSpPr>
          <a:xfrm>
            <a:off x="5581438" y="1019171"/>
            <a:ext cx="2795698" cy="2033498"/>
            <a:chOff x="384950" y="238425"/>
            <a:chExt cx="6441700" cy="5236925"/>
          </a:xfrm>
        </p:grpSpPr>
        <p:sp>
          <p:nvSpPr>
            <p:cNvPr id="471" name="Google Shape;471;p34"/>
            <p:cNvSpPr/>
            <p:nvPr/>
          </p:nvSpPr>
          <p:spPr>
            <a:xfrm>
              <a:off x="3316275" y="2610350"/>
              <a:ext cx="429000" cy="429625"/>
            </a:xfrm>
            <a:custGeom>
              <a:rect b="b" l="l" r="r" t="t"/>
              <a:pathLst>
                <a:path extrusionOk="0" h="17185" w="17160">
                  <a:moveTo>
                    <a:pt x="0" y="17184"/>
                  </a:moveTo>
                  <a:lnTo>
                    <a:pt x="17159" y="17184"/>
                  </a:lnTo>
                  <a:lnTo>
                    <a:pt x="17159"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384950" y="238425"/>
              <a:ext cx="4866225" cy="3603475"/>
            </a:xfrm>
            <a:custGeom>
              <a:rect b="b" l="l" r="r" t="t"/>
              <a:pathLst>
                <a:path extrusionOk="0" h="144139" w="194649">
                  <a:moveTo>
                    <a:pt x="130486" y="0"/>
                  </a:moveTo>
                  <a:cubicBezTo>
                    <a:pt x="100785" y="0"/>
                    <a:pt x="88268" y="31344"/>
                    <a:pt x="88268" y="31344"/>
                  </a:cubicBezTo>
                  <a:cubicBezTo>
                    <a:pt x="88268" y="31344"/>
                    <a:pt x="73163" y="17592"/>
                    <a:pt x="53870" y="17592"/>
                  </a:cubicBezTo>
                  <a:cubicBezTo>
                    <a:pt x="48055" y="17592"/>
                    <a:pt x="41859" y="18842"/>
                    <a:pt x="35582" y="22094"/>
                  </a:cubicBezTo>
                  <a:cubicBezTo>
                    <a:pt x="1" y="40516"/>
                    <a:pt x="16593" y="127365"/>
                    <a:pt x="114186" y="144139"/>
                  </a:cubicBezTo>
                  <a:cubicBezTo>
                    <a:pt x="194648" y="86427"/>
                    <a:pt x="171667" y="1045"/>
                    <a:pt x="131603" y="15"/>
                  </a:cubicBezTo>
                  <a:cubicBezTo>
                    <a:pt x="131228" y="5"/>
                    <a:pt x="130856" y="0"/>
                    <a:pt x="1304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2171675" y="1589050"/>
              <a:ext cx="1417050" cy="1288975"/>
            </a:xfrm>
            <a:custGeom>
              <a:rect b="b" l="l" r="r" t="t"/>
              <a:pathLst>
                <a:path extrusionOk="0" h="51559" w="56682">
                  <a:moveTo>
                    <a:pt x="28367" y="1"/>
                  </a:moveTo>
                  <a:cubicBezTo>
                    <a:pt x="26421" y="1"/>
                    <a:pt x="24444" y="223"/>
                    <a:pt x="22467" y="686"/>
                  </a:cubicBezTo>
                  <a:cubicBezTo>
                    <a:pt x="8606" y="3932"/>
                    <a:pt x="1" y="17793"/>
                    <a:pt x="3247" y="31654"/>
                  </a:cubicBezTo>
                  <a:cubicBezTo>
                    <a:pt x="6030" y="43538"/>
                    <a:pt x="16617" y="51559"/>
                    <a:pt x="28316" y="51559"/>
                  </a:cubicBezTo>
                  <a:cubicBezTo>
                    <a:pt x="30262" y="51559"/>
                    <a:pt x="32239" y="51337"/>
                    <a:pt x="34215" y="50874"/>
                  </a:cubicBezTo>
                  <a:cubicBezTo>
                    <a:pt x="48076" y="47655"/>
                    <a:pt x="56682" y="33767"/>
                    <a:pt x="53435" y="19906"/>
                  </a:cubicBezTo>
                  <a:cubicBezTo>
                    <a:pt x="50652" y="8021"/>
                    <a:pt x="40066" y="1"/>
                    <a:pt x="28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2637400" y="1797500"/>
              <a:ext cx="485675" cy="872750"/>
            </a:xfrm>
            <a:custGeom>
              <a:rect b="b" l="l" r="r" t="t"/>
              <a:pathLst>
                <a:path extrusionOk="0" h="34910" w="19427">
                  <a:moveTo>
                    <a:pt x="11903" y="1"/>
                  </a:moveTo>
                  <a:lnTo>
                    <a:pt x="0" y="2783"/>
                  </a:lnTo>
                  <a:lnTo>
                    <a:pt x="7523" y="34910"/>
                  </a:lnTo>
                  <a:lnTo>
                    <a:pt x="19426" y="32127"/>
                  </a:lnTo>
                  <a:lnTo>
                    <a:pt x="119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2444150" y="1990725"/>
              <a:ext cx="872775" cy="485675"/>
            </a:xfrm>
            <a:custGeom>
              <a:rect b="b" l="l" r="r" t="t"/>
              <a:pathLst>
                <a:path extrusionOk="0" h="19427" w="34911">
                  <a:moveTo>
                    <a:pt x="32128" y="1"/>
                  </a:moveTo>
                  <a:lnTo>
                    <a:pt x="1" y="7524"/>
                  </a:lnTo>
                  <a:lnTo>
                    <a:pt x="2783" y="19427"/>
                  </a:lnTo>
                  <a:lnTo>
                    <a:pt x="34910" y="11904"/>
                  </a:lnTo>
                  <a:lnTo>
                    <a:pt x="321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4556150" y="2472225"/>
              <a:ext cx="2039225" cy="1524875"/>
            </a:xfrm>
            <a:custGeom>
              <a:rect b="b" l="l" r="r" t="t"/>
              <a:pathLst>
                <a:path extrusionOk="0" h="60995" w="81569">
                  <a:moveTo>
                    <a:pt x="25970" y="1"/>
                  </a:moveTo>
                  <a:cubicBezTo>
                    <a:pt x="25400" y="1"/>
                    <a:pt x="24816" y="29"/>
                    <a:pt x="24218" y="89"/>
                  </a:cubicBezTo>
                  <a:cubicBezTo>
                    <a:pt x="7162" y="1764"/>
                    <a:pt x="0" y="38864"/>
                    <a:pt x="36070" y="60995"/>
                  </a:cubicBezTo>
                  <a:cubicBezTo>
                    <a:pt x="77164" y="50819"/>
                    <a:pt x="81569" y="13307"/>
                    <a:pt x="65828" y="6530"/>
                  </a:cubicBezTo>
                  <a:cubicBezTo>
                    <a:pt x="63516" y="5540"/>
                    <a:pt x="61270" y="5141"/>
                    <a:pt x="59151" y="5141"/>
                  </a:cubicBezTo>
                  <a:cubicBezTo>
                    <a:pt x="50289" y="5141"/>
                    <a:pt x="43644" y="12121"/>
                    <a:pt x="43644" y="12121"/>
                  </a:cubicBezTo>
                  <a:cubicBezTo>
                    <a:pt x="43644" y="12121"/>
                    <a:pt x="37761" y="1"/>
                    <a:pt x="259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3556500" y="370425"/>
              <a:ext cx="3270150" cy="3339425"/>
            </a:xfrm>
            <a:custGeom>
              <a:rect b="b" l="l" r="r" t="t"/>
              <a:pathLst>
                <a:path extrusionOk="0" h="133577" w="130806">
                  <a:moveTo>
                    <a:pt x="33442" y="5632"/>
                  </a:moveTo>
                  <a:cubicBezTo>
                    <a:pt x="39883" y="5632"/>
                    <a:pt x="46248" y="7823"/>
                    <a:pt x="52404" y="12176"/>
                  </a:cubicBezTo>
                  <a:cubicBezTo>
                    <a:pt x="58948" y="16840"/>
                    <a:pt x="62788" y="22302"/>
                    <a:pt x="62840" y="22354"/>
                  </a:cubicBezTo>
                  <a:cubicBezTo>
                    <a:pt x="63355" y="23100"/>
                    <a:pt x="64231" y="23564"/>
                    <a:pt x="65158" y="23564"/>
                  </a:cubicBezTo>
                  <a:cubicBezTo>
                    <a:pt x="66086" y="23564"/>
                    <a:pt x="66962" y="23100"/>
                    <a:pt x="67477" y="22354"/>
                  </a:cubicBezTo>
                  <a:cubicBezTo>
                    <a:pt x="67529" y="22302"/>
                    <a:pt x="71367" y="16840"/>
                    <a:pt x="77911" y="12176"/>
                  </a:cubicBezTo>
                  <a:cubicBezTo>
                    <a:pt x="84067" y="7824"/>
                    <a:pt x="90411" y="5634"/>
                    <a:pt x="96855" y="5634"/>
                  </a:cubicBezTo>
                  <a:cubicBezTo>
                    <a:pt x="99338" y="5634"/>
                    <a:pt x="101836" y="5959"/>
                    <a:pt x="104344" y="6611"/>
                  </a:cubicBezTo>
                  <a:cubicBezTo>
                    <a:pt x="114392" y="9187"/>
                    <a:pt x="121479" y="19493"/>
                    <a:pt x="122843" y="33457"/>
                  </a:cubicBezTo>
                  <a:cubicBezTo>
                    <a:pt x="124982" y="55717"/>
                    <a:pt x="112486" y="88901"/>
                    <a:pt x="70181" y="109075"/>
                  </a:cubicBezTo>
                  <a:lnTo>
                    <a:pt x="64901" y="111240"/>
                  </a:lnTo>
                  <a:cubicBezTo>
                    <a:pt x="19814" y="91838"/>
                    <a:pt x="5695" y="57960"/>
                    <a:pt x="7369" y="34642"/>
                  </a:cubicBezTo>
                  <a:cubicBezTo>
                    <a:pt x="8426" y="20035"/>
                    <a:pt x="15562" y="9290"/>
                    <a:pt x="25970" y="6611"/>
                  </a:cubicBezTo>
                  <a:cubicBezTo>
                    <a:pt x="28471" y="5968"/>
                    <a:pt x="30969" y="5632"/>
                    <a:pt x="33442" y="5632"/>
                  </a:cubicBezTo>
                  <a:close/>
                  <a:moveTo>
                    <a:pt x="33343" y="0"/>
                  </a:moveTo>
                  <a:cubicBezTo>
                    <a:pt x="30417" y="0"/>
                    <a:pt x="27480" y="373"/>
                    <a:pt x="24554" y="1124"/>
                  </a:cubicBezTo>
                  <a:cubicBezTo>
                    <a:pt x="11724" y="4447"/>
                    <a:pt x="2964" y="17123"/>
                    <a:pt x="1752" y="34230"/>
                  </a:cubicBezTo>
                  <a:cubicBezTo>
                    <a:pt x="0" y="58526"/>
                    <a:pt x="13810" y="93308"/>
                    <a:pt x="57738" y="114201"/>
                  </a:cubicBezTo>
                  <a:lnTo>
                    <a:pt x="36070" y="123116"/>
                  </a:lnTo>
                  <a:cubicBezTo>
                    <a:pt x="34602" y="123709"/>
                    <a:pt x="33933" y="125358"/>
                    <a:pt x="34524" y="126801"/>
                  </a:cubicBezTo>
                  <a:cubicBezTo>
                    <a:pt x="34974" y="127894"/>
                    <a:pt x="36030" y="128558"/>
                    <a:pt x="37142" y="128558"/>
                  </a:cubicBezTo>
                  <a:cubicBezTo>
                    <a:pt x="37498" y="128558"/>
                    <a:pt x="37860" y="128490"/>
                    <a:pt x="38209" y="128347"/>
                  </a:cubicBezTo>
                  <a:lnTo>
                    <a:pt x="64874" y="117371"/>
                  </a:lnTo>
                  <a:cubicBezTo>
                    <a:pt x="70054" y="119587"/>
                    <a:pt x="96924" y="130923"/>
                    <a:pt x="105350" y="133448"/>
                  </a:cubicBezTo>
                  <a:cubicBezTo>
                    <a:pt x="105633" y="133524"/>
                    <a:pt x="105890" y="133576"/>
                    <a:pt x="106175" y="133576"/>
                  </a:cubicBezTo>
                  <a:cubicBezTo>
                    <a:pt x="107385" y="133576"/>
                    <a:pt x="108518" y="132778"/>
                    <a:pt x="108879" y="131566"/>
                  </a:cubicBezTo>
                  <a:cubicBezTo>
                    <a:pt x="109318" y="130072"/>
                    <a:pt x="108467" y="128475"/>
                    <a:pt x="106972" y="128038"/>
                  </a:cubicBezTo>
                  <a:cubicBezTo>
                    <a:pt x="100507" y="126104"/>
                    <a:pt x="81930" y="118402"/>
                    <a:pt x="72243" y="114356"/>
                  </a:cubicBezTo>
                  <a:lnTo>
                    <a:pt x="72397" y="114280"/>
                  </a:lnTo>
                  <a:cubicBezTo>
                    <a:pt x="72449" y="114280"/>
                    <a:pt x="72500" y="114253"/>
                    <a:pt x="72552" y="114228"/>
                  </a:cubicBezTo>
                  <a:cubicBezTo>
                    <a:pt x="117536" y="92766"/>
                    <a:pt x="130805" y="57005"/>
                    <a:pt x="128460" y="32917"/>
                  </a:cubicBezTo>
                  <a:cubicBezTo>
                    <a:pt x="126889" y="16504"/>
                    <a:pt x="118181" y="4319"/>
                    <a:pt x="105762" y="1124"/>
                  </a:cubicBezTo>
                  <a:cubicBezTo>
                    <a:pt x="102844" y="373"/>
                    <a:pt x="99910" y="0"/>
                    <a:pt x="96985" y="0"/>
                  </a:cubicBezTo>
                  <a:cubicBezTo>
                    <a:pt x="89271" y="0"/>
                    <a:pt x="81621" y="2594"/>
                    <a:pt x="74485" y="7693"/>
                  </a:cubicBezTo>
                  <a:cubicBezTo>
                    <a:pt x="70284" y="10682"/>
                    <a:pt x="67117" y="13928"/>
                    <a:pt x="65158" y="16195"/>
                  </a:cubicBezTo>
                  <a:cubicBezTo>
                    <a:pt x="63200" y="13928"/>
                    <a:pt x="60030" y="10682"/>
                    <a:pt x="55832" y="7693"/>
                  </a:cubicBezTo>
                  <a:cubicBezTo>
                    <a:pt x="48696" y="2594"/>
                    <a:pt x="41059" y="0"/>
                    <a:pt x="333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4845975" y="774675"/>
              <a:ext cx="678925" cy="908825"/>
            </a:xfrm>
            <a:custGeom>
              <a:rect b="b" l="l" r="r" t="t"/>
              <a:pathLst>
                <a:path extrusionOk="0" h="36353" w="27157">
                  <a:moveTo>
                    <a:pt x="13579" y="7754"/>
                  </a:moveTo>
                  <a:cubicBezTo>
                    <a:pt x="17238" y="13216"/>
                    <a:pt x="21385" y="20585"/>
                    <a:pt x="21257" y="24140"/>
                  </a:cubicBezTo>
                  <a:lnTo>
                    <a:pt x="21257" y="24243"/>
                  </a:lnTo>
                  <a:cubicBezTo>
                    <a:pt x="21257" y="27799"/>
                    <a:pt x="17805" y="30684"/>
                    <a:pt x="13579" y="30684"/>
                  </a:cubicBezTo>
                  <a:cubicBezTo>
                    <a:pt x="9354" y="30684"/>
                    <a:pt x="5902" y="27799"/>
                    <a:pt x="5902" y="24243"/>
                  </a:cubicBezTo>
                  <a:lnTo>
                    <a:pt x="5902" y="24140"/>
                  </a:lnTo>
                  <a:cubicBezTo>
                    <a:pt x="5772" y="20585"/>
                    <a:pt x="9921" y="13216"/>
                    <a:pt x="13579" y="7754"/>
                  </a:cubicBezTo>
                  <a:close/>
                  <a:moveTo>
                    <a:pt x="13579" y="0"/>
                  </a:moveTo>
                  <a:cubicBezTo>
                    <a:pt x="12677" y="0"/>
                    <a:pt x="11852" y="437"/>
                    <a:pt x="11312" y="1159"/>
                  </a:cubicBezTo>
                  <a:cubicBezTo>
                    <a:pt x="10152" y="2705"/>
                    <a:pt x="1" y="16592"/>
                    <a:pt x="258" y="24295"/>
                  </a:cubicBezTo>
                  <a:cubicBezTo>
                    <a:pt x="285" y="30942"/>
                    <a:pt x="6262" y="36352"/>
                    <a:pt x="13579" y="36352"/>
                  </a:cubicBezTo>
                  <a:cubicBezTo>
                    <a:pt x="20896" y="36352"/>
                    <a:pt x="26874" y="30942"/>
                    <a:pt x="26898" y="24295"/>
                  </a:cubicBezTo>
                  <a:cubicBezTo>
                    <a:pt x="27156" y="16592"/>
                    <a:pt x="17005" y="2705"/>
                    <a:pt x="15847" y="1134"/>
                  </a:cubicBezTo>
                  <a:cubicBezTo>
                    <a:pt x="15305" y="437"/>
                    <a:pt x="14480" y="0"/>
                    <a:pt x="13579" y="0"/>
                  </a:cubicBezTo>
                  <a:close/>
                </a:path>
              </a:pathLst>
            </a:custGeom>
            <a:solidFill>
              <a:srgbClr val="025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5807650" y="3193250"/>
              <a:ext cx="896600" cy="896000"/>
            </a:xfrm>
            <a:custGeom>
              <a:rect b="b" l="l" r="r" t="t"/>
              <a:pathLst>
                <a:path extrusionOk="0" h="35840" w="35864">
                  <a:moveTo>
                    <a:pt x="17932" y="0"/>
                  </a:moveTo>
                  <a:cubicBezTo>
                    <a:pt x="8039" y="0"/>
                    <a:pt x="0" y="8014"/>
                    <a:pt x="0" y="17932"/>
                  </a:cubicBezTo>
                  <a:cubicBezTo>
                    <a:pt x="0" y="27825"/>
                    <a:pt x="8039" y="35839"/>
                    <a:pt x="17932" y="35839"/>
                  </a:cubicBezTo>
                  <a:cubicBezTo>
                    <a:pt x="27826" y="35839"/>
                    <a:pt x="35864" y="27825"/>
                    <a:pt x="35864" y="17932"/>
                  </a:cubicBezTo>
                  <a:cubicBezTo>
                    <a:pt x="35864" y="8014"/>
                    <a:pt x="27826" y="0"/>
                    <a:pt x="179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5998925" y="3383900"/>
              <a:ext cx="514000" cy="514675"/>
            </a:xfrm>
            <a:custGeom>
              <a:rect b="b" l="l" r="r" t="t"/>
              <a:pathLst>
                <a:path extrusionOk="0" h="20587" w="20560">
                  <a:moveTo>
                    <a:pt x="10281" y="0"/>
                  </a:moveTo>
                  <a:cubicBezTo>
                    <a:pt x="4586" y="0"/>
                    <a:pt x="0" y="4613"/>
                    <a:pt x="0" y="10306"/>
                  </a:cubicBezTo>
                  <a:cubicBezTo>
                    <a:pt x="0" y="15974"/>
                    <a:pt x="4586" y="20587"/>
                    <a:pt x="10281" y="20587"/>
                  </a:cubicBezTo>
                  <a:cubicBezTo>
                    <a:pt x="15949" y="20587"/>
                    <a:pt x="20560" y="15974"/>
                    <a:pt x="20560" y="10306"/>
                  </a:cubicBezTo>
                  <a:cubicBezTo>
                    <a:pt x="20560" y="4613"/>
                    <a:pt x="15949" y="0"/>
                    <a:pt x="10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2037700" y="3260025"/>
              <a:ext cx="2585450" cy="1600175"/>
            </a:xfrm>
            <a:custGeom>
              <a:rect b="b" l="l" r="r" t="t"/>
              <a:pathLst>
                <a:path extrusionOk="0" h="64007" w="103418">
                  <a:moveTo>
                    <a:pt x="80308" y="5652"/>
                  </a:moveTo>
                  <a:cubicBezTo>
                    <a:pt x="88165" y="5652"/>
                    <a:pt x="93602" y="7686"/>
                    <a:pt x="95328" y="11345"/>
                  </a:cubicBezTo>
                  <a:cubicBezTo>
                    <a:pt x="97234" y="15364"/>
                    <a:pt x="94839" y="21547"/>
                    <a:pt x="88732" y="28324"/>
                  </a:cubicBezTo>
                  <a:cubicBezTo>
                    <a:pt x="81982" y="35847"/>
                    <a:pt x="71676" y="43113"/>
                    <a:pt x="59670" y="48806"/>
                  </a:cubicBezTo>
                  <a:cubicBezTo>
                    <a:pt x="47664" y="54501"/>
                    <a:pt x="35504" y="57901"/>
                    <a:pt x="25404" y="58365"/>
                  </a:cubicBezTo>
                  <a:cubicBezTo>
                    <a:pt x="24599" y="58404"/>
                    <a:pt x="23816" y="58423"/>
                    <a:pt x="23055" y="58423"/>
                  </a:cubicBezTo>
                  <a:cubicBezTo>
                    <a:pt x="15208" y="58423"/>
                    <a:pt x="9829" y="56386"/>
                    <a:pt x="8091" y="52722"/>
                  </a:cubicBezTo>
                  <a:cubicBezTo>
                    <a:pt x="6184" y="48729"/>
                    <a:pt x="8581" y="42546"/>
                    <a:pt x="14686" y="35744"/>
                  </a:cubicBezTo>
                  <a:cubicBezTo>
                    <a:pt x="21437" y="28246"/>
                    <a:pt x="31742" y="20956"/>
                    <a:pt x="43748" y="15261"/>
                  </a:cubicBezTo>
                  <a:cubicBezTo>
                    <a:pt x="55754" y="9568"/>
                    <a:pt x="67915" y="6192"/>
                    <a:pt x="78014" y="5704"/>
                  </a:cubicBezTo>
                  <a:cubicBezTo>
                    <a:pt x="78787" y="5677"/>
                    <a:pt x="79560" y="5652"/>
                    <a:pt x="80308" y="5652"/>
                  </a:cubicBezTo>
                  <a:close/>
                  <a:moveTo>
                    <a:pt x="80273" y="1"/>
                  </a:moveTo>
                  <a:cubicBezTo>
                    <a:pt x="79454" y="1"/>
                    <a:pt x="78615" y="20"/>
                    <a:pt x="77757" y="60"/>
                  </a:cubicBezTo>
                  <a:cubicBezTo>
                    <a:pt x="66936" y="576"/>
                    <a:pt x="54002" y="4158"/>
                    <a:pt x="41326" y="10160"/>
                  </a:cubicBezTo>
                  <a:cubicBezTo>
                    <a:pt x="28677" y="16164"/>
                    <a:pt x="17702" y="23918"/>
                    <a:pt x="10461" y="31983"/>
                  </a:cubicBezTo>
                  <a:cubicBezTo>
                    <a:pt x="2680" y="40664"/>
                    <a:pt x="1" y="48909"/>
                    <a:pt x="2990" y="55144"/>
                  </a:cubicBezTo>
                  <a:cubicBezTo>
                    <a:pt x="5799" y="61069"/>
                    <a:pt x="13295" y="64007"/>
                    <a:pt x="23370" y="64007"/>
                  </a:cubicBezTo>
                  <a:cubicBezTo>
                    <a:pt x="34164" y="64007"/>
                    <a:pt x="47949" y="60632"/>
                    <a:pt x="62092" y="53934"/>
                  </a:cubicBezTo>
                  <a:cubicBezTo>
                    <a:pt x="74743" y="47930"/>
                    <a:pt x="85719" y="40176"/>
                    <a:pt x="92957" y="32111"/>
                  </a:cubicBezTo>
                  <a:cubicBezTo>
                    <a:pt x="100738" y="23429"/>
                    <a:pt x="103417" y="15185"/>
                    <a:pt x="100429" y="8923"/>
                  </a:cubicBezTo>
                  <a:cubicBezTo>
                    <a:pt x="97685" y="3125"/>
                    <a:pt x="90563" y="1"/>
                    <a:pt x="80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3476000" y="3212175"/>
              <a:ext cx="1232175" cy="1172050"/>
            </a:xfrm>
            <a:custGeom>
              <a:rect b="b" l="l" r="r" t="t"/>
              <a:pathLst>
                <a:path extrusionOk="0" h="46882" w="49287">
                  <a:moveTo>
                    <a:pt x="22831" y="0"/>
                  </a:moveTo>
                  <a:cubicBezTo>
                    <a:pt x="17311" y="0"/>
                    <a:pt x="10978" y="879"/>
                    <a:pt x="4020" y="2671"/>
                  </a:cubicBezTo>
                  <a:cubicBezTo>
                    <a:pt x="1520" y="3314"/>
                    <a:pt x="1" y="5890"/>
                    <a:pt x="644" y="8391"/>
                  </a:cubicBezTo>
                  <a:cubicBezTo>
                    <a:pt x="1189" y="10524"/>
                    <a:pt x="3113" y="11939"/>
                    <a:pt x="5219" y="11939"/>
                  </a:cubicBezTo>
                  <a:cubicBezTo>
                    <a:pt x="5606" y="11939"/>
                    <a:pt x="5999" y="11891"/>
                    <a:pt x="6390" y="11791"/>
                  </a:cubicBezTo>
                  <a:cubicBezTo>
                    <a:pt x="12730" y="10162"/>
                    <a:pt x="18227" y="9464"/>
                    <a:pt x="22725" y="9464"/>
                  </a:cubicBezTo>
                  <a:cubicBezTo>
                    <a:pt x="30109" y="9464"/>
                    <a:pt x="34799" y="11346"/>
                    <a:pt x="36095" y="14083"/>
                  </a:cubicBezTo>
                  <a:cubicBezTo>
                    <a:pt x="38156" y="18438"/>
                    <a:pt x="33055" y="28177"/>
                    <a:pt x="19297" y="38380"/>
                  </a:cubicBezTo>
                  <a:cubicBezTo>
                    <a:pt x="17211" y="39926"/>
                    <a:pt x="16747" y="42863"/>
                    <a:pt x="18293" y="44949"/>
                  </a:cubicBezTo>
                  <a:cubicBezTo>
                    <a:pt x="19221" y="46212"/>
                    <a:pt x="20664" y="46882"/>
                    <a:pt x="22106" y="46882"/>
                  </a:cubicBezTo>
                  <a:cubicBezTo>
                    <a:pt x="23059" y="46882"/>
                    <a:pt x="24064" y="46573"/>
                    <a:pt x="24889" y="45954"/>
                  </a:cubicBezTo>
                  <a:cubicBezTo>
                    <a:pt x="41918" y="33355"/>
                    <a:pt x="49286" y="19933"/>
                    <a:pt x="44597" y="10039"/>
                  </a:cubicBezTo>
                  <a:cubicBezTo>
                    <a:pt x="41483" y="3435"/>
                    <a:pt x="33745" y="0"/>
                    <a:pt x="228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1866375" y="4054725"/>
              <a:ext cx="619650" cy="1107575"/>
            </a:xfrm>
            <a:custGeom>
              <a:rect b="b" l="l" r="r" t="t"/>
              <a:pathLst>
                <a:path extrusionOk="0" h="44303" w="24786">
                  <a:moveTo>
                    <a:pt x="3213" y="0"/>
                  </a:moveTo>
                  <a:cubicBezTo>
                    <a:pt x="2810" y="0"/>
                    <a:pt x="2400" y="87"/>
                    <a:pt x="2010" y="271"/>
                  </a:cubicBezTo>
                  <a:cubicBezTo>
                    <a:pt x="594" y="941"/>
                    <a:pt x="1" y="2641"/>
                    <a:pt x="671" y="4033"/>
                  </a:cubicBezTo>
                  <a:lnTo>
                    <a:pt x="18990" y="42705"/>
                  </a:lnTo>
                  <a:cubicBezTo>
                    <a:pt x="19478" y="43709"/>
                    <a:pt x="20509" y="44303"/>
                    <a:pt x="21566" y="44303"/>
                  </a:cubicBezTo>
                  <a:cubicBezTo>
                    <a:pt x="21952" y="44303"/>
                    <a:pt x="22364" y="44225"/>
                    <a:pt x="22776" y="44045"/>
                  </a:cubicBezTo>
                  <a:cubicBezTo>
                    <a:pt x="24167" y="43375"/>
                    <a:pt x="24786" y="41675"/>
                    <a:pt x="24116" y="40284"/>
                  </a:cubicBezTo>
                  <a:lnTo>
                    <a:pt x="5772" y="1611"/>
                  </a:lnTo>
                  <a:cubicBezTo>
                    <a:pt x="5286" y="602"/>
                    <a:pt x="4273" y="0"/>
                    <a:pt x="3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2270875" y="4973875"/>
              <a:ext cx="394875" cy="501475"/>
            </a:xfrm>
            <a:custGeom>
              <a:rect b="b" l="l" r="r" t="t"/>
              <a:pathLst>
                <a:path extrusionOk="0" h="20059" w="15795">
                  <a:moveTo>
                    <a:pt x="5353" y="0"/>
                  </a:moveTo>
                  <a:cubicBezTo>
                    <a:pt x="4680" y="0"/>
                    <a:pt x="3997" y="145"/>
                    <a:pt x="3350" y="451"/>
                  </a:cubicBezTo>
                  <a:cubicBezTo>
                    <a:pt x="1006" y="1584"/>
                    <a:pt x="0" y="4394"/>
                    <a:pt x="1109" y="6737"/>
                  </a:cubicBezTo>
                  <a:lnTo>
                    <a:pt x="6159" y="17379"/>
                  </a:lnTo>
                  <a:cubicBezTo>
                    <a:pt x="6957" y="19079"/>
                    <a:pt x="8657" y="20058"/>
                    <a:pt x="10409" y="20058"/>
                  </a:cubicBezTo>
                  <a:cubicBezTo>
                    <a:pt x="11106" y="20058"/>
                    <a:pt x="11776" y="19928"/>
                    <a:pt x="12445" y="19619"/>
                  </a:cubicBezTo>
                  <a:cubicBezTo>
                    <a:pt x="14789" y="18486"/>
                    <a:pt x="15795" y="15678"/>
                    <a:pt x="14661" y="13333"/>
                  </a:cubicBezTo>
                  <a:lnTo>
                    <a:pt x="9636" y="2693"/>
                  </a:lnTo>
                  <a:cubicBezTo>
                    <a:pt x="8816" y="995"/>
                    <a:pt x="7118" y="0"/>
                    <a:pt x="53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1679600" y="3726900"/>
              <a:ext cx="394200" cy="501475"/>
            </a:xfrm>
            <a:custGeom>
              <a:rect b="b" l="l" r="r" t="t"/>
              <a:pathLst>
                <a:path extrusionOk="0" h="20059" w="15768">
                  <a:moveTo>
                    <a:pt x="5352" y="0"/>
                  </a:moveTo>
                  <a:cubicBezTo>
                    <a:pt x="4680" y="0"/>
                    <a:pt x="3997" y="145"/>
                    <a:pt x="3349" y="451"/>
                  </a:cubicBezTo>
                  <a:cubicBezTo>
                    <a:pt x="1006" y="1584"/>
                    <a:pt x="0" y="4394"/>
                    <a:pt x="1109" y="6737"/>
                  </a:cubicBezTo>
                  <a:lnTo>
                    <a:pt x="6159" y="17352"/>
                  </a:lnTo>
                  <a:cubicBezTo>
                    <a:pt x="6956" y="19052"/>
                    <a:pt x="8657" y="20058"/>
                    <a:pt x="10409" y="20058"/>
                  </a:cubicBezTo>
                  <a:cubicBezTo>
                    <a:pt x="11079" y="20058"/>
                    <a:pt x="11775" y="19903"/>
                    <a:pt x="12418" y="19594"/>
                  </a:cubicBezTo>
                  <a:cubicBezTo>
                    <a:pt x="14789" y="18485"/>
                    <a:pt x="15768" y="15678"/>
                    <a:pt x="14661" y="13333"/>
                  </a:cubicBezTo>
                  <a:lnTo>
                    <a:pt x="9611" y="2693"/>
                  </a:lnTo>
                  <a:cubicBezTo>
                    <a:pt x="8808" y="995"/>
                    <a:pt x="7116" y="0"/>
                    <a:pt x="53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2"/>
          <p:cNvSpPr txBox="1"/>
          <p:nvPr>
            <p:ph type="title"/>
          </p:nvPr>
        </p:nvSpPr>
        <p:spPr>
          <a:xfrm>
            <a:off x="713250" y="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Categorical Predictors</a:t>
            </a:r>
            <a:endParaRPr u="sng"/>
          </a:p>
        </p:txBody>
      </p:sp>
      <p:sp>
        <p:nvSpPr>
          <p:cNvPr id="823" name="Google Shape;823;p52"/>
          <p:cNvSpPr txBox="1"/>
          <p:nvPr>
            <p:ph idx="4294967295" type="title"/>
          </p:nvPr>
        </p:nvSpPr>
        <p:spPr>
          <a:xfrm>
            <a:off x="6908575" y="1258537"/>
            <a:ext cx="2368500" cy="8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Prevalent Stroke</a:t>
            </a:r>
            <a:endParaRPr sz="1100">
              <a:solidFill>
                <a:schemeClr val="accent2"/>
              </a:solidFill>
            </a:endParaRPr>
          </a:p>
        </p:txBody>
      </p:sp>
      <p:sp>
        <p:nvSpPr>
          <p:cNvPr id="824" name="Google Shape;824;p52"/>
          <p:cNvSpPr txBox="1"/>
          <p:nvPr>
            <p:ph idx="4294967295" type="title"/>
          </p:nvPr>
        </p:nvSpPr>
        <p:spPr>
          <a:xfrm>
            <a:off x="-100" y="1203350"/>
            <a:ext cx="2251200" cy="138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accent2"/>
                </a:solidFill>
              </a:rPr>
              <a:t>Blood Pressure Medication</a:t>
            </a:r>
            <a:endParaRPr sz="900">
              <a:solidFill>
                <a:schemeClr val="accent2"/>
              </a:solidFill>
            </a:endParaRPr>
          </a:p>
        </p:txBody>
      </p:sp>
      <p:sp>
        <p:nvSpPr>
          <p:cNvPr id="825" name="Google Shape;825;p52"/>
          <p:cNvSpPr txBox="1"/>
          <p:nvPr>
            <p:ph idx="4294967295" type="title"/>
          </p:nvPr>
        </p:nvSpPr>
        <p:spPr>
          <a:xfrm>
            <a:off x="-58750" y="3295937"/>
            <a:ext cx="2368500" cy="8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accent2"/>
                </a:solidFill>
              </a:rPr>
              <a:t>Prevalent Hypertension</a:t>
            </a:r>
            <a:endParaRPr sz="900">
              <a:solidFill>
                <a:schemeClr val="accent2"/>
              </a:solidFill>
            </a:endParaRPr>
          </a:p>
        </p:txBody>
      </p:sp>
      <p:sp>
        <p:nvSpPr>
          <p:cNvPr id="826" name="Google Shape;826;p52"/>
          <p:cNvSpPr txBox="1"/>
          <p:nvPr>
            <p:ph idx="4294967295" type="title"/>
          </p:nvPr>
        </p:nvSpPr>
        <p:spPr>
          <a:xfrm>
            <a:off x="6908575" y="3456162"/>
            <a:ext cx="2368500" cy="8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a:solidFill>
                  <a:schemeClr val="accent2"/>
                </a:solidFill>
              </a:rPr>
              <a:t>Diabetes</a:t>
            </a:r>
            <a:endParaRPr sz="1100">
              <a:solidFill>
                <a:schemeClr val="accent2"/>
              </a:solidFill>
            </a:endParaRPr>
          </a:p>
        </p:txBody>
      </p:sp>
      <p:pic>
        <p:nvPicPr>
          <p:cNvPr id="827" name="Google Shape;827;p52"/>
          <p:cNvPicPr preferRelativeResize="0"/>
          <p:nvPr/>
        </p:nvPicPr>
        <p:blipFill>
          <a:blip r:embed="rId3">
            <a:alphaModFix/>
          </a:blip>
          <a:stretch>
            <a:fillRect/>
          </a:stretch>
        </p:blipFill>
        <p:spPr>
          <a:xfrm>
            <a:off x="2276055" y="717673"/>
            <a:ext cx="2368499" cy="2020765"/>
          </a:xfrm>
          <a:prstGeom prst="rect">
            <a:avLst/>
          </a:prstGeom>
          <a:noFill/>
          <a:ln>
            <a:noFill/>
          </a:ln>
        </p:spPr>
      </p:pic>
      <p:pic>
        <p:nvPicPr>
          <p:cNvPr id="828" name="Google Shape;828;p52"/>
          <p:cNvPicPr preferRelativeResize="0"/>
          <p:nvPr/>
        </p:nvPicPr>
        <p:blipFill>
          <a:blip r:embed="rId4">
            <a:alphaModFix/>
          </a:blip>
          <a:stretch>
            <a:fillRect/>
          </a:stretch>
        </p:blipFill>
        <p:spPr>
          <a:xfrm>
            <a:off x="4669500" y="717675"/>
            <a:ext cx="2368499" cy="2020775"/>
          </a:xfrm>
          <a:prstGeom prst="rect">
            <a:avLst/>
          </a:prstGeom>
          <a:noFill/>
          <a:ln>
            <a:noFill/>
          </a:ln>
        </p:spPr>
      </p:pic>
      <p:pic>
        <p:nvPicPr>
          <p:cNvPr id="829" name="Google Shape;829;p52"/>
          <p:cNvPicPr preferRelativeResize="0"/>
          <p:nvPr/>
        </p:nvPicPr>
        <p:blipFill>
          <a:blip r:embed="rId5">
            <a:alphaModFix/>
          </a:blip>
          <a:stretch>
            <a:fillRect/>
          </a:stretch>
        </p:blipFill>
        <p:spPr>
          <a:xfrm>
            <a:off x="4669500" y="2785650"/>
            <a:ext cx="2368500" cy="2155724"/>
          </a:xfrm>
          <a:prstGeom prst="rect">
            <a:avLst/>
          </a:prstGeom>
          <a:noFill/>
          <a:ln>
            <a:noFill/>
          </a:ln>
        </p:spPr>
      </p:pic>
      <p:pic>
        <p:nvPicPr>
          <p:cNvPr id="830" name="Google Shape;830;p52"/>
          <p:cNvPicPr preferRelativeResize="0"/>
          <p:nvPr/>
        </p:nvPicPr>
        <p:blipFill>
          <a:blip r:embed="rId6">
            <a:alphaModFix/>
          </a:blip>
          <a:stretch>
            <a:fillRect/>
          </a:stretch>
        </p:blipFill>
        <p:spPr>
          <a:xfrm>
            <a:off x="2276050" y="2785661"/>
            <a:ext cx="2368500" cy="2155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3"/>
          <p:cNvSpPr txBox="1"/>
          <p:nvPr>
            <p:ph type="title"/>
          </p:nvPr>
        </p:nvSpPr>
        <p:spPr>
          <a:xfrm>
            <a:off x="713250" y="0"/>
            <a:ext cx="7717500" cy="1167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720" u="sng"/>
              <a:t>R</a:t>
            </a:r>
            <a:r>
              <a:rPr lang="en" sz="2720" u="sng"/>
              <a:t>elationship between Age Group and Heart Stroke Occurrence</a:t>
            </a:r>
            <a:endParaRPr sz="2720" u="sng"/>
          </a:p>
        </p:txBody>
      </p:sp>
      <p:pic>
        <p:nvPicPr>
          <p:cNvPr id="836" name="Google Shape;836;p53"/>
          <p:cNvPicPr preferRelativeResize="0"/>
          <p:nvPr/>
        </p:nvPicPr>
        <p:blipFill>
          <a:blip r:embed="rId3">
            <a:alphaModFix/>
          </a:blip>
          <a:stretch>
            <a:fillRect/>
          </a:stretch>
        </p:blipFill>
        <p:spPr>
          <a:xfrm>
            <a:off x="408763" y="1255350"/>
            <a:ext cx="4352675" cy="1781869"/>
          </a:xfrm>
          <a:prstGeom prst="rect">
            <a:avLst/>
          </a:prstGeom>
          <a:noFill/>
          <a:ln>
            <a:noFill/>
          </a:ln>
        </p:spPr>
      </p:pic>
      <p:pic>
        <p:nvPicPr>
          <p:cNvPr id="837" name="Google Shape;837;p53"/>
          <p:cNvPicPr preferRelativeResize="0"/>
          <p:nvPr/>
        </p:nvPicPr>
        <p:blipFill>
          <a:blip r:embed="rId4">
            <a:alphaModFix/>
          </a:blip>
          <a:stretch>
            <a:fillRect/>
          </a:stretch>
        </p:blipFill>
        <p:spPr>
          <a:xfrm>
            <a:off x="408763" y="3037224"/>
            <a:ext cx="4352677" cy="850923"/>
          </a:xfrm>
          <a:prstGeom prst="rect">
            <a:avLst/>
          </a:prstGeom>
          <a:noFill/>
          <a:ln>
            <a:noFill/>
          </a:ln>
        </p:spPr>
      </p:pic>
      <p:pic>
        <p:nvPicPr>
          <p:cNvPr id="838" name="Google Shape;838;p53"/>
          <p:cNvPicPr preferRelativeResize="0"/>
          <p:nvPr/>
        </p:nvPicPr>
        <p:blipFill>
          <a:blip r:embed="rId5">
            <a:alphaModFix/>
          </a:blip>
          <a:stretch>
            <a:fillRect/>
          </a:stretch>
        </p:blipFill>
        <p:spPr>
          <a:xfrm>
            <a:off x="4849738" y="1624038"/>
            <a:ext cx="4077762" cy="18954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4"/>
          <p:cNvSpPr txBox="1"/>
          <p:nvPr>
            <p:ph type="title"/>
          </p:nvPr>
        </p:nvSpPr>
        <p:spPr>
          <a:xfrm>
            <a:off x="633125" y="170975"/>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Correlation between Numeric Variables</a:t>
            </a:r>
            <a:endParaRPr u="sng"/>
          </a:p>
        </p:txBody>
      </p:sp>
      <p:pic>
        <p:nvPicPr>
          <p:cNvPr id="844" name="Google Shape;844;p54"/>
          <p:cNvPicPr preferRelativeResize="0"/>
          <p:nvPr/>
        </p:nvPicPr>
        <p:blipFill rotWithShape="1">
          <a:blip r:embed="rId3">
            <a:alphaModFix/>
          </a:blip>
          <a:srcRect b="0" l="0" r="0" t="980"/>
          <a:stretch/>
        </p:blipFill>
        <p:spPr>
          <a:xfrm>
            <a:off x="248550" y="925825"/>
            <a:ext cx="4051050" cy="3764550"/>
          </a:xfrm>
          <a:prstGeom prst="rect">
            <a:avLst/>
          </a:prstGeom>
          <a:noFill/>
          <a:ln>
            <a:noFill/>
          </a:ln>
        </p:spPr>
      </p:pic>
      <p:pic>
        <p:nvPicPr>
          <p:cNvPr id="845" name="Google Shape;845;p54"/>
          <p:cNvPicPr preferRelativeResize="0"/>
          <p:nvPr/>
        </p:nvPicPr>
        <p:blipFill>
          <a:blip r:embed="rId4">
            <a:alphaModFix/>
          </a:blip>
          <a:stretch>
            <a:fillRect/>
          </a:stretch>
        </p:blipFill>
        <p:spPr>
          <a:xfrm>
            <a:off x="4451975" y="907050"/>
            <a:ext cx="4234593" cy="3802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5"/>
          <p:cNvSpPr txBox="1"/>
          <p:nvPr>
            <p:ph type="title"/>
          </p:nvPr>
        </p:nvSpPr>
        <p:spPr>
          <a:xfrm>
            <a:off x="713250" y="18700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I</a:t>
            </a:r>
            <a:r>
              <a:rPr lang="en" u="sng"/>
              <a:t>mpact of a combination of two numerical variables on Heart Stroke occurence</a:t>
            </a:r>
            <a:endParaRPr u="sng"/>
          </a:p>
        </p:txBody>
      </p:sp>
      <p:pic>
        <p:nvPicPr>
          <p:cNvPr id="851" name="Google Shape;851;p55"/>
          <p:cNvPicPr preferRelativeResize="0"/>
          <p:nvPr/>
        </p:nvPicPr>
        <p:blipFill>
          <a:blip r:embed="rId3">
            <a:alphaModFix/>
          </a:blip>
          <a:stretch>
            <a:fillRect/>
          </a:stretch>
        </p:blipFill>
        <p:spPr>
          <a:xfrm>
            <a:off x="633100" y="1304900"/>
            <a:ext cx="7717500" cy="3459300"/>
          </a:xfrm>
          <a:prstGeom prst="roundRect">
            <a:avLst>
              <a:gd fmla="val 16667"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6"/>
          <p:cNvSpPr txBox="1"/>
          <p:nvPr>
            <p:ph type="title"/>
          </p:nvPr>
        </p:nvSpPr>
        <p:spPr>
          <a:xfrm>
            <a:off x="713250" y="18700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u="sng"/>
              <a:t>Impact of a combination of two numerical variables on Heart Stroke occurrence</a:t>
            </a:r>
            <a:endParaRPr u="sng"/>
          </a:p>
        </p:txBody>
      </p:sp>
      <p:pic>
        <p:nvPicPr>
          <p:cNvPr id="857" name="Google Shape;857;p56"/>
          <p:cNvPicPr preferRelativeResize="0"/>
          <p:nvPr/>
        </p:nvPicPr>
        <p:blipFill>
          <a:blip r:embed="rId3">
            <a:alphaModFix/>
          </a:blip>
          <a:stretch>
            <a:fillRect/>
          </a:stretch>
        </p:blipFill>
        <p:spPr>
          <a:xfrm>
            <a:off x="713250" y="1238700"/>
            <a:ext cx="7717500" cy="3521700"/>
          </a:xfrm>
          <a:prstGeom prst="roundRect">
            <a:avLst>
              <a:gd fmla="val 16667" name="adj"/>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57"/>
          <p:cNvSpPr txBox="1"/>
          <p:nvPr>
            <p:ph type="title"/>
          </p:nvPr>
        </p:nvSpPr>
        <p:spPr>
          <a:xfrm>
            <a:off x="713250" y="174875"/>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32803"/>
              <a:buFont typeface="Arial"/>
              <a:buNone/>
            </a:pPr>
            <a:r>
              <a:rPr lang="en" sz="3018" u="sng">
                <a:solidFill>
                  <a:schemeClr val="accent2"/>
                </a:solidFill>
              </a:rPr>
              <a:t>Findings for Problem Statement</a:t>
            </a:r>
            <a:endParaRPr sz="3018" u="sng">
              <a:solidFill>
                <a:schemeClr val="accent2"/>
              </a:solidFill>
            </a:endParaRPr>
          </a:p>
          <a:p>
            <a:pPr indent="0" lvl="0" marL="0" rtl="0" algn="ctr">
              <a:spcBef>
                <a:spcPts val="0"/>
              </a:spcBef>
              <a:spcAft>
                <a:spcPts val="0"/>
              </a:spcAft>
              <a:buNone/>
            </a:pPr>
            <a:r>
              <a:t/>
            </a:r>
            <a:endParaRPr sz="3018" u="sng">
              <a:solidFill>
                <a:schemeClr val="accent2"/>
              </a:solidFill>
            </a:endParaRPr>
          </a:p>
        </p:txBody>
      </p:sp>
      <p:pic>
        <p:nvPicPr>
          <p:cNvPr id="863" name="Google Shape;863;p57"/>
          <p:cNvPicPr preferRelativeResize="0"/>
          <p:nvPr/>
        </p:nvPicPr>
        <p:blipFill>
          <a:blip r:embed="rId3">
            <a:alphaModFix/>
          </a:blip>
          <a:stretch>
            <a:fillRect/>
          </a:stretch>
        </p:blipFill>
        <p:spPr>
          <a:xfrm>
            <a:off x="2345725" y="777675"/>
            <a:ext cx="4452600" cy="1980300"/>
          </a:xfrm>
          <a:prstGeom prst="roundRect">
            <a:avLst>
              <a:gd fmla="val 16667" name="adj"/>
            </a:avLst>
          </a:prstGeom>
          <a:noFill/>
          <a:ln>
            <a:noFill/>
          </a:ln>
        </p:spPr>
      </p:pic>
      <p:pic>
        <p:nvPicPr>
          <p:cNvPr id="864" name="Google Shape;864;p57"/>
          <p:cNvPicPr preferRelativeResize="0"/>
          <p:nvPr/>
        </p:nvPicPr>
        <p:blipFill>
          <a:blip r:embed="rId4">
            <a:alphaModFix/>
          </a:blip>
          <a:stretch>
            <a:fillRect/>
          </a:stretch>
        </p:blipFill>
        <p:spPr>
          <a:xfrm>
            <a:off x="2345725" y="2872175"/>
            <a:ext cx="4452600" cy="19803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8"/>
          <p:cNvSpPr txBox="1"/>
          <p:nvPr>
            <p:ph type="title"/>
          </p:nvPr>
        </p:nvSpPr>
        <p:spPr>
          <a:xfrm>
            <a:off x="713250" y="1232450"/>
            <a:ext cx="7717500" cy="30603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18"/>
              <a:t>Individuals, more specifically </a:t>
            </a:r>
            <a:r>
              <a:rPr lang="en" sz="2718" u="sng"/>
              <a:t>men</a:t>
            </a:r>
            <a:r>
              <a:rPr lang="en" sz="2718"/>
              <a:t>, with </a:t>
            </a:r>
            <a:r>
              <a:rPr lang="en" sz="2718" u="sng"/>
              <a:t>lower levels of education</a:t>
            </a:r>
            <a:r>
              <a:rPr lang="en" sz="2718"/>
              <a:t> are at a </a:t>
            </a:r>
            <a:r>
              <a:rPr lang="en" sz="2718" u="sng"/>
              <a:t>higher risk</a:t>
            </a:r>
            <a:r>
              <a:rPr lang="en" sz="2718"/>
              <a:t> for experiencing positive heart strokes.</a:t>
            </a:r>
            <a:endParaRPr sz="2718"/>
          </a:p>
          <a:p>
            <a:pPr indent="0" lvl="0" marL="0" rtl="0" algn="l">
              <a:spcBef>
                <a:spcPts val="0"/>
              </a:spcBef>
              <a:spcAft>
                <a:spcPts val="0"/>
              </a:spcAft>
              <a:buSzPts val="990"/>
              <a:buNone/>
            </a:pPr>
            <a:r>
              <a:t/>
            </a:r>
            <a:endParaRPr sz="2718"/>
          </a:p>
          <a:p>
            <a:pPr indent="-400050" lvl="0" marL="457200" rtl="0" algn="l">
              <a:spcBef>
                <a:spcPts val="0"/>
              </a:spcBef>
              <a:spcAft>
                <a:spcPts val="0"/>
              </a:spcAft>
              <a:buSzPts val="2700"/>
              <a:buChar char="●"/>
            </a:pPr>
            <a:r>
              <a:rPr lang="en" sz="2718"/>
              <a:t>Crucial to promote health education &amp; awareness, particularly among males.</a:t>
            </a:r>
            <a:endParaRPr sz="2718"/>
          </a:p>
        </p:txBody>
      </p:sp>
      <p:sp>
        <p:nvSpPr>
          <p:cNvPr id="870" name="Google Shape;870;p58"/>
          <p:cNvSpPr txBox="1"/>
          <p:nvPr>
            <p:ph type="title"/>
          </p:nvPr>
        </p:nvSpPr>
        <p:spPr>
          <a:xfrm>
            <a:off x="713250" y="491425"/>
            <a:ext cx="77175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18" u="sng"/>
              <a:t>Findings for Problem Statement</a:t>
            </a:r>
            <a:endParaRPr sz="3018" u="sng"/>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9"/>
          <p:cNvSpPr txBox="1"/>
          <p:nvPr>
            <p:ph type="title"/>
          </p:nvPr>
        </p:nvSpPr>
        <p:spPr>
          <a:xfrm>
            <a:off x="713225" y="539500"/>
            <a:ext cx="7717500" cy="727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t>EDA via Tableau</a:t>
            </a:r>
            <a:endParaRPr u="sng"/>
          </a:p>
        </p:txBody>
      </p:sp>
      <p:sp>
        <p:nvSpPr>
          <p:cNvPr id="876" name="Google Shape;876;p59"/>
          <p:cNvSpPr txBox="1"/>
          <p:nvPr>
            <p:ph idx="1" type="subTitle"/>
          </p:nvPr>
        </p:nvSpPr>
        <p:spPr>
          <a:xfrm>
            <a:off x="408425" y="1213600"/>
            <a:ext cx="5327700" cy="7275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SzPts val="275"/>
              <a:buNone/>
            </a:pPr>
            <a:r>
              <a:rPr lang="en" sz="1680" u="sng">
                <a:solidFill>
                  <a:schemeClr val="hlink"/>
                </a:solidFill>
                <a:hlinkClick r:id="rId3"/>
              </a:rPr>
              <a:t>Click here to explore the Tableau workbook. </a:t>
            </a:r>
            <a:endParaRPr sz="200"/>
          </a:p>
          <a:p>
            <a:pPr indent="0" lvl="0" marL="0" rtl="0" algn="ctr">
              <a:lnSpc>
                <a:spcPct val="95000"/>
              </a:lnSpc>
              <a:spcBef>
                <a:spcPts val="1200"/>
              </a:spcBef>
              <a:spcAft>
                <a:spcPts val="1200"/>
              </a:spcAft>
              <a:buSzPts val="275"/>
              <a:buNone/>
            </a:pPr>
            <a:r>
              <a:t/>
            </a:r>
            <a:endParaRPr sz="200"/>
          </a:p>
        </p:txBody>
      </p:sp>
      <p:pic>
        <p:nvPicPr>
          <p:cNvPr id="877" name="Google Shape;877;p59"/>
          <p:cNvPicPr preferRelativeResize="0"/>
          <p:nvPr/>
        </p:nvPicPr>
        <p:blipFill>
          <a:blip r:embed="rId4">
            <a:alphaModFix/>
          </a:blip>
          <a:stretch>
            <a:fillRect/>
          </a:stretch>
        </p:blipFill>
        <p:spPr>
          <a:xfrm>
            <a:off x="713225" y="1869175"/>
            <a:ext cx="4616563" cy="2669001"/>
          </a:xfrm>
          <a:prstGeom prst="rect">
            <a:avLst/>
          </a:prstGeom>
          <a:noFill/>
          <a:ln>
            <a:noFill/>
          </a:ln>
        </p:spPr>
      </p:pic>
      <p:sp>
        <p:nvSpPr>
          <p:cNvPr id="878" name="Google Shape;878;p59"/>
          <p:cNvSpPr txBox="1"/>
          <p:nvPr>
            <p:ph idx="4294967295" type="subTitle"/>
          </p:nvPr>
        </p:nvSpPr>
        <p:spPr>
          <a:xfrm>
            <a:off x="6514678" y="2293238"/>
            <a:ext cx="2226000" cy="492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770"/>
              <a:buNone/>
            </a:pPr>
            <a:r>
              <a:rPr lang="en" sz="1480"/>
              <a:t>Categorical Variables vs Heart Stroke</a:t>
            </a:r>
            <a:endParaRPr sz="1480"/>
          </a:p>
        </p:txBody>
      </p:sp>
      <p:grpSp>
        <p:nvGrpSpPr>
          <p:cNvPr id="879" name="Google Shape;879;p59"/>
          <p:cNvGrpSpPr/>
          <p:nvPr/>
        </p:nvGrpSpPr>
        <p:grpSpPr>
          <a:xfrm>
            <a:off x="5619823" y="2369439"/>
            <a:ext cx="780928" cy="581059"/>
            <a:chOff x="1585088" y="1117273"/>
            <a:chExt cx="910173" cy="677225"/>
          </a:xfrm>
        </p:grpSpPr>
        <p:sp>
          <p:nvSpPr>
            <p:cNvPr id="880" name="Google Shape;880;p59"/>
            <p:cNvSpPr/>
            <p:nvPr/>
          </p:nvSpPr>
          <p:spPr>
            <a:xfrm>
              <a:off x="1585088" y="1117273"/>
              <a:ext cx="910173" cy="677225"/>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 name="Google Shape;881;p59"/>
            <p:cNvGrpSpPr/>
            <p:nvPr/>
          </p:nvGrpSpPr>
          <p:grpSpPr>
            <a:xfrm>
              <a:off x="1862385" y="1263640"/>
              <a:ext cx="355577" cy="403889"/>
              <a:chOff x="-28069875" y="3175300"/>
              <a:chExt cx="260725" cy="296150"/>
            </a:xfrm>
          </p:grpSpPr>
          <p:sp>
            <p:nvSpPr>
              <p:cNvPr id="882" name="Google Shape;882;p5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 name="Google Shape;891;p59"/>
          <p:cNvSpPr txBox="1"/>
          <p:nvPr>
            <p:ph idx="4294967295" type="subTitle"/>
          </p:nvPr>
        </p:nvSpPr>
        <p:spPr>
          <a:xfrm>
            <a:off x="6514666" y="3253387"/>
            <a:ext cx="2226000" cy="492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 sz="1480"/>
              <a:t>Overview of Numeric Predictors</a:t>
            </a:r>
            <a:endParaRPr sz="1480"/>
          </a:p>
        </p:txBody>
      </p:sp>
      <p:grpSp>
        <p:nvGrpSpPr>
          <p:cNvPr id="892" name="Google Shape;892;p59"/>
          <p:cNvGrpSpPr/>
          <p:nvPr/>
        </p:nvGrpSpPr>
        <p:grpSpPr>
          <a:xfrm>
            <a:off x="5578777" y="3151006"/>
            <a:ext cx="863025" cy="849438"/>
            <a:chOff x="1585107" y="2718837"/>
            <a:chExt cx="1005857" cy="990022"/>
          </a:xfrm>
        </p:grpSpPr>
        <p:sp>
          <p:nvSpPr>
            <p:cNvPr id="893" name="Google Shape;893;p59"/>
            <p:cNvSpPr/>
            <p:nvPr/>
          </p:nvSpPr>
          <p:spPr>
            <a:xfrm rot="-3404262">
              <a:off x="1741436" y="2839727"/>
              <a:ext cx="693199" cy="748242"/>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59"/>
            <p:cNvGrpSpPr/>
            <p:nvPr/>
          </p:nvGrpSpPr>
          <p:grpSpPr>
            <a:xfrm>
              <a:off x="1874024" y="3012419"/>
              <a:ext cx="342689" cy="402832"/>
              <a:chOff x="-27691025" y="3175300"/>
              <a:chExt cx="251275" cy="295375"/>
            </a:xfrm>
          </p:grpSpPr>
          <p:sp>
            <p:nvSpPr>
              <p:cNvPr id="895" name="Google Shape;895;p5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0"/>
          <p:cNvSpPr/>
          <p:nvPr/>
        </p:nvSpPr>
        <p:spPr>
          <a:xfrm rot="2317641">
            <a:off x="6645798" y="633890"/>
            <a:ext cx="1889657" cy="1406167"/>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0"/>
          <p:cNvSpPr txBox="1"/>
          <p:nvPr>
            <p:ph type="title"/>
          </p:nvPr>
        </p:nvSpPr>
        <p:spPr>
          <a:xfrm>
            <a:off x="3641675" y="2201250"/>
            <a:ext cx="4140300" cy="248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SzPts val="990"/>
              <a:buNone/>
            </a:pPr>
            <a:r>
              <a:rPr lang="en" sz="3800">
                <a:solidFill>
                  <a:schemeClr val="accent2"/>
                </a:solidFill>
              </a:rPr>
              <a:t>Machine Learning &amp;</a:t>
            </a:r>
            <a:endParaRPr sz="3800">
              <a:solidFill>
                <a:schemeClr val="accent2"/>
              </a:solidFill>
            </a:endParaRPr>
          </a:p>
          <a:p>
            <a:pPr indent="0" lvl="0" marL="0" rtl="0" algn="r">
              <a:spcBef>
                <a:spcPts val="0"/>
              </a:spcBef>
              <a:spcAft>
                <a:spcPts val="0"/>
              </a:spcAft>
              <a:buSzPts val="990"/>
              <a:buNone/>
            </a:pPr>
            <a:r>
              <a:rPr lang="en" sz="3800">
                <a:solidFill>
                  <a:schemeClr val="accent2"/>
                </a:solidFill>
              </a:rPr>
              <a:t>Statistical Inference</a:t>
            </a:r>
            <a:endParaRPr sz="3800">
              <a:solidFill>
                <a:schemeClr val="accent2"/>
              </a:solidFill>
            </a:endParaRPr>
          </a:p>
        </p:txBody>
      </p:sp>
      <p:sp>
        <p:nvSpPr>
          <p:cNvPr id="905" name="Google Shape;905;p60"/>
          <p:cNvSpPr txBox="1"/>
          <p:nvPr>
            <p:ph idx="2" type="title"/>
          </p:nvPr>
        </p:nvSpPr>
        <p:spPr>
          <a:xfrm>
            <a:off x="7166925" y="1019175"/>
            <a:ext cx="839400" cy="7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4220">
                <a:solidFill>
                  <a:schemeClr val="dk2"/>
                </a:solidFill>
              </a:rPr>
              <a:t>04</a:t>
            </a:r>
            <a:endParaRPr sz="4220">
              <a:solidFill>
                <a:schemeClr val="dk2"/>
              </a:solidFill>
            </a:endParaRPr>
          </a:p>
        </p:txBody>
      </p:sp>
      <p:grpSp>
        <p:nvGrpSpPr>
          <p:cNvPr id="906" name="Google Shape;906;p60"/>
          <p:cNvGrpSpPr/>
          <p:nvPr/>
        </p:nvGrpSpPr>
        <p:grpSpPr>
          <a:xfrm>
            <a:off x="893566" y="886025"/>
            <a:ext cx="3242879" cy="2418545"/>
            <a:chOff x="4539175" y="1056875"/>
            <a:chExt cx="4043994" cy="3015642"/>
          </a:xfrm>
        </p:grpSpPr>
        <p:sp>
          <p:nvSpPr>
            <p:cNvPr id="907" name="Google Shape;907;p60"/>
            <p:cNvSpPr/>
            <p:nvPr/>
          </p:nvSpPr>
          <p:spPr>
            <a:xfrm>
              <a:off x="5478854" y="1438707"/>
              <a:ext cx="2149961" cy="2633810"/>
            </a:xfrm>
            <a:custGeom>
              <a:rect b="b" l="l" r="r" t="t"/>
              <a:pathLst>
                <a:path extrusionOk="0" h="52134" w="48173">
                  <a:moveTo>
                    <a:pt x="42726" y="0"/>
                  </a:moveTo>
                  <a:cubicBezTo>
                    <a:pt x="38856" y="0"/>
                    <a:pt x="35176" y="1858"/>
                    <a:pt x="32026" y="4121"/>
                  </a:cubicBezTo>
                  <a:cubicBezTo>
                    <a:pt x="28949" y="6320"/>
                    <a:pt x="26203" y="8927"/>
                    <a:pt x="23470" y="11521"/>
                  </a:cubicBezTo>
                  <a:cubicBezTo>
                    <a:pt x="23304" y="11685"/>
                    <a:pt x="23114" y="11787"/>
                    <a:pt x="22911" y="11826"/>
                  </a:cubicBezTo>
                  <a:cubicBezTo>
                    <a:pt x="22822" y="11845"/>
                    <a:pt x="22732" y="11854"/>
                    <a:pt x="22640" y="11854"/>
                  </a:cubicBezTo>
                  <a:cubicBezTo>
                    <a:pt x="22247" y="11854"/>
                    <a:pt x="21840" y="11682"/>
                    <a:pt x="21499" y="11393"/>
                  </a:cubicBezTo>
                  <a:cubicBezTo>
                    <a:pt x="20914" y="10897"/>
                    <a:pt x="20622" y="10147"/>
                    <a:pt x="20317" y="9435"/>
                  </a:cubicBezTo>
                  <a:cubicBezTo>
                    <a:pt x="19287" y="6956"/>
                    <a:pt x="17863" y="4655"/>
                    <a:pt x="16096" y="2633"/>
                  </a:cubicBezTo>
                  <a:cubicBezTo>
                    <a:pt x="15417" y="1856"/>
                    <a:pt x="14501" y="1069"/>
                    <a:pt x="13521" y="1069"/>
                  </a:cubicBezTo>
                  <a:cubicBezTo>
                    <a:pt x="13364" y="1069"/>
                    <a:pt x="13205" y="1089"/>
                    <a:pt x="13045" y="1133"/>
                  </a:cubicBezTo>
                  <a:cubicBezTo>
                    <a:pt x="10604" y="1794"/>
                    <a:pt x="7997" y="2404"/>
                    <a:pt x="5824" y="3727"/>
                  </a:cubicBezTo>
                  <a:cubicBezTo>
                    <a:pt x="3649" y="5037"/>
                    <a:pt x="1806" y="7096"/>
                    <a:pt x="1335" y="9600"/>
                  </a:cubicBezTo>
                  <a:cubicBezTo>
                    <a:pt x="1" y="16530"/>
                    <a:pt x="115" y="24082"/>
                    <a:pt x="3674" y="30171"/>
                  </a:cubicBezTo>
                  <a:cubicBezTo>
                    <a:pt x="4679" y="31900"/>
                    <a:pt x="6090" y="33451"/>
                    <a:pt x="7832" y="34443"/>
                  </a:cubicBezTo>
                  <a:cubicBezTo>
                    <a:pt x="8912" y="35600"/>
                    <a:pt x="10031" y="36693"/>
                    <a:pt x="11201" y="37761"/>
                  </a:cubicBezTo>
                  <a:cubicBezTo>
                    <a:pt x="11201" y="37761"/>
                    <a:pt x="11201" y="37774"/>
                    <a:pt x="11214" y="37774"/>
                  </a:cubicBezTo>
                  <a:cubicBezTo>
                    <a:pt x="16897" y="42949"/>
                    <a:pt x="23546" y="47068"/>
                    <a:pt x="30437" y="50538"/>
                  </a:cubicBezTo>
                  <a:cubicBezTo>
                    <a:pt x="31658" y="51174"/>
                    <a:pt x="32929" y="51784"/>
                    <a:pt x="34289" y="52038"/>
                  </a:cubicBezTo>
                  <a:cubicBezTo>
                    <a:pt x="34652" y="52103"/>
                    <a:pt x="35003" y="52134"/>
                    <a:pt x="35344" y="52134"/>
                  </a:cubicBezTo>
                  <a:cubicBezTo>
                    <a:pt x="38349" y="52134"/>
                    <a:pt x="40533" y="49758"/>
                    <a:pt x="42337" y="47475"/>
                  </a:cubicBezTo>
                  <a:cubicBezTo>
                    <a:pt x="44180" y="45148"/>
                    <a:pt x="45592" y="42465"/>
                    <a:pt x="46482" y="39643"/>
                  </a:cubicBezTo>
                  <a:cubicBezTo>
                    <a:pt x="46583" y="39325"/>
                    <a:pt x="46672" y="39020"/>
                    <a:pt x="46761" y="38702"/>
                  </a:cubicBezTo>
                  <a:cubicBezTo>
                    <a:pt x="48172" y="33490"/>
                    <a:pt x="47600" y="27984"/>
                    <a:pt x="45528" y="23000"/>
                  </a:cubicBezTo>
                  <a:cubicBezTo>
                    <a:pt x="46494" y="22200"/>
                    <a:pt x="47130" y="21030"/>
                    <a:pt x="47270" y="19771"/>
                  </a:cubicBezTo>
                  <a:cubicBezTo>
                    <a:pt x="47409" y="18538"/>
                    <a:pt x="47321" y="17050"/>
                    <a:pt x="46380" y="16199"/>
                  </a:cubicBezTo>
                  <a:cubicBezTo>
                    <a:pt x="44155" y="14177"/>
                    <a:pt x="41930" y="12143"/>
                    <a:pt x="39693" y="10109"/>
                  </a:cubicBezTo>
                  <a:cubicBezTo>
                    <a:pt x="39018" y="9499"/>
                    <a:pt x="38345" y="8876"/>
                    <a:pt x="38269" y="8012"/>
                  </a:cubicBezTo>
                  <a:cubicBezTo>
                    <a:pt x="38255" y="7935"/>
                    <a:pt x="38255" y="7846"/>
                    <a:pt x="38255" y="7757"/>
                  </a:cubicBezTo>
                  <a:cubicBezTo>
                    <a:pt x="39489" y="6854"/>
                    <a:pt x="40837" y="6091"/>
                    <a:pt x="42222" y="5456"/>
                  </a:cubicBezTo>
                  <a:cubicBezTo>
                    <a:pt x="43595" y="4833"/>
                    <a:pt x="45019" y="4325"/>
                    <a:pt x="46468" y="3892"/>
                  </a:cubicBezTo>
                  <a:cubicBezTo>
                    <a:pt x="46431" y="2036"/>
                    <a:pt x="44790" y="14"/>
                    <a:pt x="42922" y="2"/>
                  </a:cubicBezTo>
                  <a:cubicBezTo>
                    <a:pt x="42857" y="1"/>
                    <a:pt x="42791" y="0"/>
                    <a:pt x="427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0"/>
            <p:cNvSpPr/>
            <p:nvPr/>
          </p:nvSpPr>
          <p:spPr>
            <a:xfrm>
              <a:off x="8044083" y="1292754"/>
              <a:ext cx="160623" cy="495500"/>
            </a:xfrm>
            <a:custGeom>
              <a:rect b="b" l="l" r="r" t="t"/>
              <a:pathLst>
                <a:path extrusionOk="0" h="9808" w="3599">
                  <a:moveTo>
                    <a:pt x="2928" y="0"/>
                  </a:moveTo>
                  <a:cubicBezTo>
                    <a:pt x="2716" y="0"/>
                    <a:pt x="2514" y="115"/>
                    <a:pt x="2416" y="310"/>
                  </a:cubicBezTo>
                  <a:cubicBezTo>
                    <a:pt x="890" y="3208"/>
                    <a:pt x="0" y="5853"/>
                    <a:pt x="675" y="9324"/>
                  </a:cubicBezTo>
                  <a:cubicBezTo>
                    <a:pt x="726" y="9604"/>
                    <a:pt x="980" y="9807"/>
                    <a:pt x="1246" y="9807"/>
                  </a:cubicBezTo>
                  <a:cubicBezTo>
                    <a:pt x="1285" y="9807"/>
                    <a:pt x="1323" y="9794"/>
                    <a:pt x="1361" y="9794"/>
                  </a:cubicBezTo>
                  <a:cubicBezTo>
                    <a:pt x="1679" y="9731"/>
                    <a:pt x="1882" y="9426"/>
                    <a:pt x="1819" y="9107"/>
                  </a:cubicBezTo>
                  <a:cubicBezTo>
                    <a:pt x="1221" y="5968"/>
                    <a:pt x="2035" y="3539"/>
                    <a:pt x="3446" y="857"/>
                  </a:cubicBezTo>
                  <a:cubicBezTo>
                    <a:pt x="3599" y="577"/>
                    <a:pt x="3484" y="221"/>
                    <a:pt x="3204" y="69"/>
                  </a:cubicBezTo>
                  <a:cubicBezTo>
                    <a:pt x="3116" y="22"/>
                    <a:pt x="3021" y="0"/>
                    <a:pt x="2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0"/>
            <p:cNvSpPr/>
            <p:nvPr/>
          </p:nvSpPr>
          <p:spPr>
            <a:xfrm>
              <a:off x="8034979" y="1797553"/>
              <a:ext cx="548190" cy="178235"/>
            </a:xfrm>
            <a:custGeom>
              <a:rect b="b" l="l" r="r" t="t"/>
              <a:pathLst>
                <a:path extrusionOk="0" h="3528" w="12283">
                  <a:moveTo>
                    <a:pt x="10897" y="1"/>
                  </a:moveTo>
                  <a:cubicBezTo>
                    <a:pt x="10320" y="1"/>
                    <a:pt x="9782" y="168"/>
                    <a:pt x="9371" y="336"/>
                  </a:cubicBezTo>
                  <a:cubicBezTo>
                    <a:pt x="8926" y="527"/>
                    <a:pt x="8519" y="768"/>
                    <a:pt x="8125" y="997"/>
                  </a:cubicBezTo>
                  <a:cubicBezTo>
                    <a:pt x="7922" y="1124"/>
                    <a:pt x="7719" y="1239"/>
                    <a:pt x="7502" y="1353"/>
                  </a:cubicBezTo>
                  <a:cubicBezTo>
                    <a:pt x="6284" y="2016"/>
                    <a:pt x="4888" y="2352"/>
                    <a:pt x="3495" y="2352"/>
                  </a:cubicBezTo>
                  <a:cubicBezTo>
                    <a:pt x="2592" y="2352"/>
                    <a:pt x="1691" y="2211"/>
                    <a:pt x="840" y="1926"/>
                  </a:cubicBezTo>
                  <a:cubicBezTo>
                    <a:pt x="782" y="1908"/>
                    <a:pt x="722" y="1900"/>
                    <a:pt x="664" y="1900"/>
                  </a:cubicBezTo>
                  <a:cubicBezTo>
                    <a:pt x="417" y="1900"/>
                    <a:pt x="185" y="2047"/>
                    <a:pt x="103" y="2294"/>
                  </a:cubicBezTo>
                  <a:cubicBezTo>
                    <a:pt x="1" y="2612"/>
                    <a:pt x="167" y="2943"/>
                    <a:pt x="472" y="3044"/>
                  </a:cubicBezTo>
                  <a:cubicBezTo>
                    <a:pt x="1438" y="3362"/>
                    <a:pt x="2455" y="3528"/>
                    <a:pt x="3485" y="3528"/>
                  </a:cubicBezTo>
                  <a:cubicBezTo>
                    <a:pt x="5074" y="3528"/>
                    <a:pt x="6676" y="3133"/>
                    <a:pt x="8061" y="2383"/>
                  </a:cubicBezTo>
                  <a:cubicBezTo>
                    <a:pt x="8290" y="2268"/>
                    <a:pt x="8507" y="2141"/>
                    <a:pt x="8723" y="2014"/>
                  </a:cubicBezTo>
                  <a:cubicBezTo>
                    <a:pt x="9104" y="1785"/>
                    <a:pt x="9460" y="1570"/>
                    <a:pt x="9829" y="1417"/>
                  </a:cubicBezTo>
                  <a:cubicBezTo>
                    <a:pt x="10130" y="1293"/>
                    <a:pt x="10516" y="1170"/>
                    <a:pt x="10912" y="1170"/>
                  </a:cubicBezTo>
                  <a:cubicBezTo>
                    <a:pt x="11085" y="1170"/>
                    <a:pt x="11261" y="1193"/>
                    <a:pt x="11431" y="1251"/>
                  </a:cubicBezTo>
                  <a:cubicBezTo>
                    <a:pt x="11494" y="1276"/>
                    <a:pt x="11560" y="1288"/>
                    <a:pt x="11625" y="1288"/>
                  </a:cubicBezTo>
                  <a:cubicBezTo>
                    <a:pt x="11860" y="1288"/>
                    <a:pt x="12089" y="1134"/>
                    <a:pt x="12168" y="895"/>
                  </a:cubicBezTo>
                  <a:cubicBezTo>
                    <a:pt x="12282" y="590"/>
                    <a:pt x="12118" y="260"/>
                    <a:pt x="11812" y="158"/>
                  </a:cubicBezTo>
                  <a:cubicBezTo>
                    <a:pt x="11505" y="45"/>
                    <a:pt x="11196" y="1"/>
                    <a:pt x="108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0"/>
            <p:cNvSpPr/>
            <p:nvPr/>
          </p:nvSpPr>
          <p:spPr>
            <a:xfrm>
              <a:off x="7493709" y="1436737"/>
              <a:ext cx="938524" cy="940480"/>
            </a:xfrm>
            <a:custGeom>
              <a:rect b="b" l="l" r="r" t="t"/>
              <a:pathLst>
                <a:path extrusionOk="0" h="18616" w="21029">
                  <a:moveTo>
                    <a:pt x="20437" y="0"/>
                  </a:moveTo>
                  <a:cubicBezTo>
                    <a:pt x="20422" y="0"/>
                    <a:pt x="20408" y="1"/>
                    <a:pt x="20393" y="2"/>
                  </a:cubicBezTo>
                  <a:cubicBezTo>
                    <a:pt x="18550" y="117"/>
                    <a:pt x="16680" y="1236"/>
                    <a:pt x="15257" y="3067"/>
                  </a:cubicBezTo>
                  <a:cubicBezTo>
                    <a:pt x="14304" y="4300"/>
                    <a:pt x="13629" y="5711"/>
                    <a:pt x="12968" y="7071"/>
                  </a:cubicBezTo>
                  <a:cubicBezTo>
                    <a:pt x="12803" y="7415"/>
                    <a:pt x="12638" y="7771"/>
                    <a:pt x="12460" y="8114"/>
                  </a:cubicBezTo>
                  <a:cubicBezTo>
                    <a:pt x="11010" y="11012"/>
                    <a:pt x="9510" y="13085"/>
                    <a:pt x="7769" y="14623"/>
                  </a:cubicBezTo>
                  <a:cubicBezTo>
                    <a:pt x="5719" y="16429"/>
                    <a:pt x="3211" y="17439"/>
                    <a:pt x="911" y="17439"/>
                  </a:cubicBezTo>
                  <a:cubicBezTo>
                    <a:pt x="815" y="17439"/>
                    <a:pt x="719" y="17437"/>
                    <a:pt x="624" y="17433"/>
                  </a:cubicBezTo>
                  <a:cubicBezTo>
                    <a:pt x="616" y="17433"/>
                    <a:pt x="608" y="17433"/>
                    <a:pt x="600" y="17433"/>
                  </a:cubicBezTo>
                  <a:cubicBezTo>
                    <a:pt x="292" y="17433"/>
                    <a:pt x="25" y="17682"/>
                    <a:pt x="13" y="18005"/>
                  </a:cubicBezTo>
                  <a:cubicBezTo>
                    <a:pt x="0" y="18323"/>
                    <a:pt x="254" y="18590"/>
                    <a:pt x="573" y="18603"/>
                  </a:cubicBezTo>
                  <a:cubicBezTo>
                    <a:pt x="687" y="18615"/>
                    <a:pt x="802" y="18615"/>
                    <a:pt x="916" y="18615"/>
                  </a:cubicBezTo>
                  <a:cubicBezTo>
                    <a:pt x="3509" y="18615"/>
                    <a:pt x="6281" y="17496"/>
                    <a:pt x="8532" y="15501"/>
                  </a:cubicBezTo>
                  <a:cubicBezTo>
                    <a:pt x="10400" y="13860"/>
                    <a:pt x="11990" y="11673"/>
                    <a:pt x="13502" y="8635"/>
                  </a:cubicBezTo>
                  <a:cubicBezTo>
                    <a:pt x="13680" y="8279"/>
                    <a:pt x="13858" y="7936"/>
                    <a:pt x="14024" y="7580"/>
                  </a:cubicBezTo>
                  <a:cubicBezTo>
                    <a:pt x="14660" y="6271"/>
                    <a:pt x="15307" y="4923"/>
                    <a:pt x="16185" y="3779"/>
                  </a:cubicBezTo>
                  <a:cubicBezTo>
                    <a:pt x="17392" y="2214"/>
                    <a:pt x="18957" y="1261"/>
                    <a:pt x="20469" y="1160"/>
                  </a:cubicBezTo>
                  <a:cubicBezTo>
                    <a:pt x="20787" y="1147"/>
                    <a:pt x="21029" y="867"/>
                    <a:pt x="21016" y="550"/>
                  </a:cubicBezTo>
                  <a:cubicBezTo>
                    <a:pt x="20992" y="235"/>
                    <a:pt x="20726" y="0"/>
                    <a:pt x="204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0"/>
            <p:cNvSpPr/>
            <p:nvPr/>
          </p:nvSpPr>
          <p:spPr>
            <a:xfrm>
              <a:off x="4744070" y="1182317"/>
              <a:ext cx="857967" cy="1124222"/>
            </a:xfrm>
            <a:custGeom>
              <a:rect b="b" l="l" r="r" t="t"/>
              <a:pathLst>
                <a:path extrusionOk="0" h="22253" w="19224">
                  <a:moveTo>
                    <a:pt x="586" y="0"/>
                  </a:moveTo>
                  <a:cubicBezTo>
                    <a:pt x="293" y="0"/>
                    <a:pt x="38" y="241"/>
                    <a:pt x="25" y="538"/>
                  </a:cubicBezTo>
                  <a:cubicBezTo>
                    <a:pt x="0" y="856"/>
                    <a:pt x="242" y="1136"/>
                    <a:pt x="559" y="1161"/>
                  </a:cubicBezTo>
                  <a:cubicBezTo>
                    <a:pt x="4285" y="1428"/>
                    <a:pt x="6370" y="5496"/>
                    <a:pt x="6916" y="6730"/>
                  </a:cubicBezTo>
                  <a:cubicBezTo>
                    <a:pt x="7450" y="7912"/>
                    <a:pt x="7857" y="9183"/>
                    <a:pt x="8264" y="10417"/>
                  </a:cubicBezTo>
                  <a:cubicBezTo>
                    <a:pt x="8837" y="12171"/>
                    <a:pt x="9434" y="13989"/>
                    <a:pt x="10362" y="15655"/>
                  </a:cubicBezTo>
                  <a:cubicBezTo>
                    <a:pt x="12103" y="18718"/>
                    <a:pt x="15028" y="21122"/>
                    <a:pt x="18384" y="22227"/>
                  </a:cubicBezTo>
                  <a:cubicBezTo>
                    <a:pt x="18435" y="22253"/>
                    <a:pt x="18499" y="22253"/>
                    <a:pt x="18562" y="22253"/>
                  </a:cubicBezTo>
                  <a:cubicBezTo>
                    <a:pt x="18804" y="22253"/>
                    <a:pt x="19033" y="22100"/>
                    <a:pt x="19121" y="21859"/>
                  </a:cubicBezTo>
                  <a:cubicBezTo>
                    <a:pt x="19223" y="21554"/>
                    <a:pt x="19058" y="21223"/>
                    <a:pt x="18740" y="21122"/>
                  </a:cubicBezTo>
                  <a:cubicBezTo>
                    <a:pt x="15663" y="20104"/>
                    <a:pt x="12981" y="17892"/>
                    <a:pt x="11379" y="15070"/>
                  </a:cubicBezTo>
                  <a:cubicBezTo>
                    <a:pt x="10501" y="13519"/>
                    <a:pt x="9955" y="11827"/>
                    <a:pt x="9370" y="10047"/>
                  </a:cubicBezTo>
                  <a:cubicBezTo>
                    <a:pt x="8964" y="8789"/>
                    <a:pt x="8544" y="7493"/>
                    <a:pt x="7984" y="6259"/>
                  </a:cubicBezTo>
                  <a:cubicBezTo>
                    <a:pt x="6345" y="2546"/>
                    <a:pt x="3599" y="207"/>
                    <a:pt x="649" y="4"/>
                  </a:cubicBezTo>
                  <a:cubicBezTo>
                    <a:pt x="628" y="1"/>
                    <a:pt x="607" y="0"/>
                    <a:pt x="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0"/>
            <p:cNvSpPr/>
            <p:nvPr/>
          </p:nvSpPr>
          <p:spPr>
            <a:xfrm>
              <a:off x="4981813" y="1056875"/>
              <a:ext cx="71542" cy="336312"/>
            </a:xfrm>
            <a:custGeom>
              <a:rect b="b" l="l" r="r" t="t"/>
              <a:pathLst>
                <a:path extrusionOk="0" h="6657" w="1603">
                  <a:moveTo>
                    <a:pt x="628" y="1"/>
                  </a:moveTo>
                  <a:cubicBezTo>
                    <a:pt x="597" y="1"/>
                    <a:pt x="566" y="3"/>
                    <a:pt x="535" y="8"/>
                  </a:cubicBezTo>
                  <a:cubicBezTo>
                    <a:pt x="216" y="59"/>
                    <a:pt x="1" y="364"/>
                    <a:pt x="51" y="681"/>
                  </a:cubicBezTo>
                  <a:cubicBezTo>
                    <a:pt x="357" y="2449"/>
                    <a:pt x="420" y="4241"/>
                    <a:pt x="267" y="6021"/>
                  </a:cubicBezTo>
                  <a:cubicBezTo>
                    <a:pt x="229" y="6352"/>
                    <a:pt x="470" y="6631"/>
                    <a:pt x="789" y="6657"/>
                  </a:cubicBezTo>
                  <a:lnTo>
                    <a:pt x="852" y="6657"/>
                  </a:lnTo>
                  <a:cubicBezTo>
                    <a:pt x="1145" y="6657"/>
                    <a:pt x="1399" y="6441"/>
                    <a:pt x="1424" y="6136"/>
                  </a:cubicBezTo>
                  <a:cubicBezTo>
                    <a:pt x="1602" y="4254"/>
                    <a:pt x="1526" y="2347"/>
                    <a:pt x="1208" y="491"/>
                  </a:cubicBezTo>
                  <a:cubicBezTo>
                    <a:pt x="1162" y="204"/>
                    <a:pt x="909" y="1"/>
                    <a:pt x="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0"/>
            <p:cNvSpPr/>
            <p:nvPr/>
          </p:nvSpPr>
          <p:spPr>
            <a:xfrm>
              <a:off x="4539175" y="1553338"/>
              <a:ext cx="587956" cy="161664"/>
            </a:xfrm>
            <a:custGeom>
              <a:rect b="b" l="l" r="r" t="t"/>
              <a:pathLst>
                <a:path extrusionOk="0" h="3200" w="13174">
                  <a:moveTo>
                    <a:pt x="646" y="1"/>
                  </a:moveTo>
                  <a:cubicBezTo>
                    <a:pt x="484" y="1"/>
                    <a:pt x="322" y="68"/>
                    <a:pt x="205" y="199"/>
                  </a:cubicBezTo>
                  <a:cubicBezTo>
                    <a:pt x="1" y="454"/>
                    <a:pt x="26" y="822"/>
                    <a:pt x="268" y="1025"/>
                  </a:cubicBezTo>
                  <a:cubicBezTo>
                    <a:pt x="1006" y="1674"/>
                    <a:pt x="2062" y="2030"/>
                    <a:pt x="3320" y="2081"/>
                  </a:cubicBezTo>
                  <a:cubicBezTo>
                    <a:pt x="3419" y="2085"/>
                    <a:pt x="3518" y="2087"/>
                    <a:pt x="3617" y="2087"/>
                  </a:cubicBezTo>
                  <a:cubicBezTo>
                    <a:pt x="4153" y="2087"/>
                    <a:pt x="4688" y="2034"/>
                    <a:pt x="5215" y="1992"/>
                  </a:cubicBezTo>
                  <a:cubicBezTo>
                    <a:pt x="5557" y="1966"/>
                    <a:pt x="5901" y="1928"/>
                    <a:pt x="6244" y="1915"/>
                  </a:cubicBezTo>
                  <a:cubicBezTo>
                    <a:pt x="6442" y="1905"/>
                    <a:pt x="6641" y="1901"/>
                    <a:pt x="6839" y="1901"/>
                  </a:cubicBezTo>
                  <a:cubicBezTo>
                    <a:pt x="8712" y="1901"/>
                    <a:pt x="10568" y="2332"/>
                    <a:pt x="12258" y="3149"/>
                  </a:cubicBezTo>
                  <a:cubicBezTo>
                    <a:pt x="12334" y="3187"/>
                    <a:pt x="12423" y="3200"/>
                    <a:pt x="12512" y="3200"/>
                  </a:cubicBezTo>
                  <a:cubicBezTo>
                    <a:pt x="12728" y="3200"/>
                    <a:pt x="12931" y="3073"/>
                    <a:pt x="13033" y="2869"/>
                  </a:cubicBezTo>
                  <a:cubicBezTo>
                    <a:pt x="13173" y="2576"/>
                    <a:pt x="13058" y="2234"/>
                    <a:pt x="12766" y="2093"/>
                  </a:cubicBezTo>
                  <a:cubicBezTo>
                    <a:pt x="10906" y="1192"/>
                    <a:pt x="8867" y="732"/>
                    <a:pt x="6811" y="732"/>
                  </a:cubicBezTo>
                  <a:cubicBezTo>
                    <a:pt x="6605" y="732"/>
                    <a:pt x="6399" y="736"/>
                    <a:pt x="6193" y="746"/>
                  </a:cubicBezTo>
                  <a:cubicBezTo>
                    <a:pt x="5825" y="771"/>
                    <a:pt x="5469" y="796"/>
                    <a:pt x="5113" y="822"/>
                  </a:cubicBezTo>
                  <a:cubicBezTo>
                    <a:pt x="4580" y="878"/>
                    <a:pt x="4075" y="914"/>
                    <a:pt x="3575" y="914"/>
                  </a:cubicBezTo>
                  <a:cubicBezTo>
                    <a:pt x="3503" y="914"/>
                    <a:pt x="3430" y="913"/>
                    <a:pt x="3358" y="911"/>
                  </a:cubicBezTo>
                  <a:cubicBezTo>
                    <a:pt x="2672" y="886"/>
                    <a:pt x="1706" y="733"/>
                    <a:pt x="1031" y="149"/>
                  </a:cubicBezTo>
                  <a:cubicBezTo>
                    <a:pt x="921" y="49"/>
                    <a:pt x="783" y="1"/>
                    <a:pt x="6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0"/>
            <p:cNvSpPr/>
            <p:nvPr/>
          </p:nvSpPr>
          <p:spPr>
            <a:xfrm>
              <a:off x="4786022" y="1616842"/>
              <a:ext cx="173700" cy="198392"/>
            </a:xfrm>
            <a:custGeom>
              <a:rect b="b" l="l" r="r" t="t"/>
              <a:pathLst>
                <a:path extrusionOk="0" h="3927" w="3892">
                  <a:moveTo>
                    <a:pt x="3238" y="1"/>
                  </a:moveTo>
                  <a:cubicBezTo>
                    <a:pt x="2979" y="1"/>
                    <a:pt x="2748" y="177"/>
                    <a:pt x="2684" y="443"/>
                  </a:cubicBezTo>
                  <a:cubicBezTo>
                    <a:pt x="2404" y="1523"/>
                    <a:pt x="1540" y="2438"/>
                    <a:pt x="472" y="2782"/>
                  </a:cubicBezTo>
                  <a:cubicBezTo>
                    <a:pt x="167" y="2884"/>
                    <a:pt x="1" y="3214"/>
                    <a:pt x="103" y="3519"/>
                  </a:cubicBezTo>
                  <a:cubicBezTo>
                    <a:pt x="179" y="3774"/>
                    <a:pt x="408" y="3926"/>
                    <a:pt x="650" y="3926"/>
                  </a:cubicBezTo>
                  <a:cubicBezTo>
                    <a:pt x="713" y="3926"/>
                    <a:pt x="777" y="3913"/>
                    <a:pt x="840" y="3901"/>
                  </a:cubicBezTo>
                  <a:cubicBezTo>
                    <a:pt x="2264" y="3430"/>
                    <a:pt x="3434" y="2184"/>
                    <a:pt x="3815" y="735"/>
                  </a:cubicBezTo>
                  <a:cubicBezTo>
                    <a:pt x="3891" y="417"/>
                    <a:pt x="3701" y="99"/>
                    <a:pt x="3396" y="23"/>
                  </a:cubicBezTo>
                  <a:cubicBezTo>
                    <a:pt x="3343" y="8"/>
                    <a:pt x="3290" y="1"/>
                    <a:pt x="3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0"/>
            <p:cNvSpPr/>
            <p:nvPr/>
          </p:nvSpPr>
          <p:spPr>
            <a:xfrm>
              <a:off x="4766742" y="2579910"/>
              <a:ext cx="819987" cy="881473"/>
            </a:xfrm>
            <a:custGeom>
              <a:rect b="b" l="l" r="r" t="t"/>
              <a:pathLst>
                <a:path extrusionOk="0" h="17448" w="18373">
                  <a:moveTo>
                    <a:pt x="17705" y="1"/>
                  </a:moveTo>
                  <a:cubicBezTo>
                    <a:pt x="17614" y="1"/>
                    <a:pt x="17520" y="22"/>
                    <a:pt x="17431" y="69"/>
                  </a:cubicBezTo>
                  <a:cubicBezTo>
                    <a:pt x="10312" y="3768"/>
                    <a:pt x="4184" y="9629"/>
                    <a:pt x="166" y="16571"/>
                  </a:cubicBezTo>
                  <a:cubicBezTo>
                    <a:pt x="1" y="16851"/>
                    <a:pt x="102" y="17207"/>
                    <a:pt x="382" y="17371"/>
                  </a:cubicBezTo>
                  <a:cubicBezTo>
                    <a:pt x="472" y="17422"/>
                    <a:pt x="573" y="17448"/>
                    <a:pt x="675" y="17448"/>
                  </a:cubicBezTo>
                  <a:cubicBezTo>
                    <a:pt x="865" y="17448"/>
                    <a:pt x="1069" y="17346"/>
                    <a:pt x="1170" y="17156"/>
                  </a:cubicBezTo>
                  <a:cubicBezTo>
                    <a:pt x="5086" y="10404"/>
                    <a:pt x="11049" y="4696"/>
                    <a:pt x="17978" y="1098"/>
                  </a:cubicBezTo>
                  <a:cubicBezTo>
                    <a:pt x="18257" y="959"/>
                    <a:pt x="18372" y="603"/>
                    <a:pt x="18220" y="310"/>
                  </a:cubicBezTo>
                  <a:cubicBezTo>
                    <a:pt x="18113" y="115"/>
                    <a:pt x="17915" y="1"/>
                    <a:pt x="177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0"/>
            <p:cNvSpPr/>
            <p:nvPr/>
          </p:nvSpPr>
          <p:spPr>
            <a:xfrm>
              <a:off x="5056121" y="2964773"/>
              <a:ext cx="69846" cy="416335"/>
            </a:xfrm>
            <a:custGeom>
              <a:rect b="b" l="l" r="r" t="t"/>
              <a:pathLst>
                <a:path extrusionOk="0" h="8241" w="1565">
                  <a:moveTo>
                    <a:pt x="948" y="1"/>
                  </a:moveTo>
                  <a:cubicBezTo>
                    <a:pt x="650" y="1"/>
                    <a:pt x="395" y="247"/>
                    <a:pt x="382" y="562"/>
                  </a:cubicBezTo>
                  <a:lnTo>
                    <a:pt x="14" y="7617"/>
                  </a:lnTo>
                  <a:cubicBezTo>
                    <a:pt x="1" y="7948"/>
                    <a:pt x="243" y="8216"/>
                    <a:pt x="560" y="8241"/>
                  </a:cubicBezTo>
                  <a:lnTo>
                    <a:pt x="599" y="8241"/>
                  </a:lnTo>
                  <a:cubicBezTo>
                    <a:pt x="904" y="8241"/>
                    <a:pt x="1158" y="7999"/>
                    <a:pt x="1183" y="7682"/>
                  </a:cubicBezTo>
                  <a:lnTo>
                    <a:pt x="1539" y="625"/>
                  </a:lnTo>
                  <a:cubicBezTo>
                    <a:pt x="1565" y="294"/>
                    <a:pt x="1311" y="28"/>
                    <a:pt x="992" y="3"/>
                  </a:cubicBezTo>
                  <a:cubicBezTo>
                    <a:pt x="978" y="1"/>
                    <a:pt x="963" y="1"/>
                    <a:pt x="9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0"/>
            <p:cNvSpPr/>
            <p:nvPr/>
          </p:nvSpPr>
          <p:spPr>
            <a:xfrm>
              <a:off x="4803651" y="2678425"/>
              <a:ext cx="582198" cy="235726"/>
            </a:xfrm>
            <a:custGeom>
              <a:rect b="b" l="l" r="r" t="t"/>
              <a:pathLst>
                <a:path extrusionOk="0" h="4666" w="13045">
                  <a:moveTo>
                    <a:pt x="12447" y="0"/>
                  </a:moveTo>
                  <a:cubicBezTo>
                    <a:pt x="8175" y="89"/>
                    <a:pt x="3993" y="1322"/>
                    <a:pt x="356" y="3585"/>
                  </a:cubicBezTo>
                  <a:cubicBezTo>
                    <a:pt x="89" y="3763"/>
                    <a:pt x="0" y="4119"/>
                    <a:pt x="178" y="4399"/>
                  </a:cubicBezTo>
                  <a:cubicBezTo>
                    <a:pt x="280" y="4577"/>
                    <a:pt x="470" y="4666"/>
                    <a:pt x="674" y="4666"/>
                  </a:cubicBezTo>
                  <a:cubicBezTo>
                    <a:pt x="776" y="4666"/>
                    <a:pt x="877" y="4640"/>
                    <a:pt x="979" y="4577"/>
                  </a:cubicBezTo>
                  <a:cubicBezTo>
                    <a:pt x="4425" y="2428"/>
                    <a:pt x="8404" y="1246"/>
                    <a:pt x="12472" y="1170"/>
                  </a:cubicBezTo>
                  <a:cubicBezTo>
                    <a:pt x="12790" y="1170"/>
                    <a:pt x="13045" y="902"/>
                    <a:pt x="13045" y="572"/>
                  </a:cubicBezTo>
                  <a:cubicBezTo>
                    <a:pt x="13031" y="255"/>
                    <a:pt x="12740" y="0"/>
                    <a:pt x="124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0"/>
            <p:cNvSpPr/>
            <p:nvPr/>
          </p:nvSpPr>
          <p:spPr>
            <a:xfrm>
              <a:off x="5478854" y="1492663"/>
              <a:ext cx="1022518" cy="1853781"/>
            </a:xfrm>
            <a:custGeom>
              <a:rect b="b" l="l" r="r" t="t"/>
              <a:pathLst>
                <a:path extrusionOk="0" h="36694" w="22911">
                  <a:moveTo>
                    <a:pt x="13521" y="1"/>
                  </a:moveTo>
                  <a:cubicBezTo>
                    <a:pt x="13364" y="1"/>
                    <a:pt x="13205" y="21"/>
                    <a:pt x="13045" y="65"/>
                  </a:cubicBezTo>
                  <a:cubicBezTo>
                    <a:pt x="10604" y="726"/>
                    <a:pt x="7997" y="1336"/>
                    <a:pt x="5824" y="2659"/>
                  </a:cubicBezTo>
                  <a:cubicBezTo>
                    <a:pt x="3649" y="3969"/>
                    <a:pt x="1806" y="6028"/>
                    <a:pt x="1335" y="8532"/>
                  </a:cubicBezTo>
                  <a:cubicBezTo>
                    <a:pt x="1" y="15462"/>
                    <a:pt x="115" y="23014"/>
                    <a:pt x="3674" y="29103"/>
                  </a:cubicBezTo>
                  <a:cubicBezTo>
                    <a:pt x="4679" y="30832"/>
                    <a:pt x="6090" y="32383"/>
                    <a:pt x="7832" y="33375"/>
                  </a:cubicBezTo>
                  <a:cubicBezTo>
                    <a:pt x="8912" y="34532"/>
                    <a:pt x="10031" y="35625"/>
                    <a:pt x="11201" y="36693"/>
                  </a:cubicBezTo>
                  <a:cubicBezTo>
                    <a:pt x="10921" y="35968"/>
                    <a:pt x="10655" y="35231"/>
                    <a:pt x="10451" y="34468"/>
                  </a:cubicBezTo>
                  <a:cubicBezTo>
                    <a:pt x="9396" y="30705"/>
                    <a:pt x="9612" y="26395"/>
                    <a:pt x="11938" y="23242"/>
                  </a:cubicBezTo>
                  <a:cubicBezTo>
                    <a:pt x="13286" y="21437"/>
                    <a:pt x="15218" y="20152"/>
                    <a:pt x="16884" y="18627"/>
                  </a:cubicBezTo>
                  <a:cubicBezTo>
                    <a:pt x="19325" y="16389"/>
                    <a:pt x="21194" y="13618"/>
                    <a:pt x="22911" y="10758"/>
                  </a:cubicBezTo>
                  <a:lnTo>
                    <a:pt x="22911" y="10758"/>
                  </a:lnTo>
                  <a:cubicBezTo>
                    <a:pt x="22822" y="10777"/>
                    <a:pt x="22732" y="10786"/>
                    <a:pt x="22640" y="10786"/>
                  </a:cubicBezTo>
                  <a:cubicBezTo>
                    <a:pt x="22247" y="10786"/>
                    <a:pt x="21840" y="10614"/>
                    <a:pt x="21499" y="10325"/>
                  </a:cubicBezTo>
                  <a:cubicBezTo>
                    <a:pt x="20914" y="9829"/>
                    <a:pt x="20622" y="9079"/>
                    <a:pt x="20317" y="8367"/>
                  </a:cubicBezTo>
                  <a:cubicBezTo>
                    <a:pt x="19287" y="5888"/>
                    <a:pt x="17863" y="3587"/>
                    <a:pt x="16096" y="1565"/>
                  </a:cubicBezTo>
                  <a:cubicBezTo>
                    <a:pt x="15417" y="788"/>
                    <a:pt x="14501" y="1"/>
                    <a:pt x="13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0"/>
            <p:cNvSpPr/>
            <p:nvPr/>
          </p:nvSpPr>
          <p:spPr>
            <a:xfrm>
              <a:off x="7097665" y="1843425"/>
              <a:ext cx="503337" cy="1598099"/>
            </a:xfrm>
            <a:custGeom>
              <a:rect b="b" l="l" r="r" t="t"/>
              <a:pathLst>
                <a:path extrusionOk="0" h="31633" w="11278">
                  <a:moveTo>
                    <a:pt x="1997" y="1"/>
                  </a:moveTo>
                  <a:cubicBezTo>
                    <a:pt x="1017" y="725"/>
                    <a:pt x="305" y="1844"/>
                    <a:pt x="191" y="3064"/>
                  </a:cubicBezTo>
                  <a:cubicBezTo>
                    <a:pt x="0" y="4844"/>
                    <a:pt x="915" y="6548"/>
                    <a:pt x="2048" y="7946"/>
                  </a:cubicBezTo>
                  <a:cubicBezTo>
                    <a:pt x="3166" y="9319"/>
                    <a:pt x="4539" y="10514"/>
                    <a:pt x="5531" y="12002"/>
                  </a:cubicBezTo>
                  <a:cubicBezTo>
                    <a:pt x="6687" y="13731"/>
                    <a:pt x="7260" y="15778"/>
                    <a:pt x="7819" y="17774"/>
                  </a:cubicBezTo>
                  <a:cubicBezTo>
                    <a:pt x="8772" y="21181"/>
                    <a:pt x="9727" y="24601"/>
                    <a:pt x="10083" y="28098"/>
                  </a:cubicBezTo>
                  <a:cubicBezTo>
                    <a:pt x="10210" y="29267"/>
                    <a:pt x="10260" y="30449"/>
                    <a:pt x="10210" y="31632"/>
                  </a:cubicBezTo>
                  <a:cubicBezTo>
                    <a:pt x="10311" y="31314"/>
                    <a:pt x="10400" y="31009"/>
                    <a:pt x="10489" y="30691"/>
                  </a:cubicBezTo>
                  <a:cubicBezTo>
                    <a:pt x="11023" y="28746"/>
                    <a:pt x="11264" y="26775"/>
                    <a:pt x="11264" y="24792"/>
                  </a:cubicBezTo>
                  <a:cubicBezTo>
                    <a:pt x="11278" y="21461"/>
                    <a:pt x="10566" y="18117"/>
                    <a:pt x="9256" y="14989"/>
                  </a:cubicBezTo>
                  <a:cubicBezTo>
                    <a:pt x="10222" y="14189"/>
                    <a:pt x="10858" y="13019"/>
                    <a:pt x="10998" y="11760"/>
                  </a:cubicBezTo>
                  <a:cubicBezTo>
                    <a:pt x="11023" y="11480"/>
                    <a:pt x="11049" y="11175"/>
                    <a:pt x="11049" y="10870"/>
                  </a:cubicBezTo>
                  <a:cubicBezTo>
                    <a:pt x="11049" y="10743"/>
                    <a:pt x="11049" y="10604"/>
                    <a:pt x="11036" y="10477"/>
                  </a:cubicBezTo>
                  <a:cubicBezTo>
                    <a:pt x="10616" y="10540"/>
                    <a:pt x="10196" y="10565"/>
                    <a:pt x="9790" y="10565"/>
                  </a:cubicBezTo>
                  <a:cubicBezTo>
                    <a:pt x="9676" y="10565"/>
                    <a:pt x="9561" y="10565"/>
                    <a:pt x="9447" y="10553"/>
                  </a:cubicBezTo>
                  <a:cubicBezTo>
                    <a:pt x="9128" y="10540"/>
                    <a:pt x="8874" y="10273"/>
                    <a:pt x="8887" y="9955"/>
                  </a:cubicBezTo>
                  <a:cubicBezTo>
                    <a:pt x="8900" y="9637"/>
                    <a:pt x="9154" y="9383"/>
                    <a:pt x="9459" y="9383"/>
                  </a:cubicBezTo>
                  <a:lnTo>
                    <a:pt x="9498" y="9383"/>
                  </a:lnTo>
                  <a:cubicBezTo>
                    <a:pt x="9586" y="9395"/>
                    <a:pt x="9676" y="9395"/>
                    <a:pt x="9764" y="9395"/>
                  </a:cubicBezTo>
                  <a:cubicBezTo>
                    <a:pt x="10120" y="9395"/>
                    <a:pt x="10476" y="9370"/>
                    <a:pt x="10820" y="9332"/>
                  </a:cubicBezTo>
                  <a:cubicBezTo>
                    <a:pt x="10680" y="8887"/>
                    <a:pt x="10451" y="8493"/>
                    <a:pt x="10108" y="8188"/>
                  </a:cubicBezTo>
                  <a:cubicBezTo>
                    <a:pt x="7883" y="6166"/>
                    <a:pt x="5658" y="4132"/>
                    <a:pt x="3421" y="2098"/>
                  </a:cubicBezTo>
                  <a:cubicBezTo>
                    <a:pt x="2746" y="1488"/>
                    <a:pt x="2073" y="865"/>
                    <a:pt x="19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0"/>
            <p:cNvSpPr/>
            <p:nvPr/>
          </p:nvSpPr>
          <p:spPr>
            <a:xfrm>
              <a:off x="7493709" y="2314881"/>
              <a:ext cx="96490" cy="62342"/>
            </a:xfrm>
            <a:custGeom>
              <a:rect b="b" l="l" r="r" t="t"/>
              <a:pathLst>
                <a:path extrusionOk="0" h="1234" w="2162">
                  <a:moveTo>
                    <a:pt x="1946" y="0"/>
                  </a:moveTo>
                  <a:cubicBezTo>
                    <a:pt x="1602" y="38"/>
                    <a:pt x="1246" y="63"/>
                    <a:pt x="890" y="63"/>
                  </a:cubicBezTo>
                  <a:cubicBezTo>
                    <a:pt x="802" y="63"/>
                    <a:pt x="712" y="63"/>
                    <a:pt x="624" y="51"/>
                  </a:cubicBezTo>
                  <a:lnTo>
                    <a:pt x="585" y="51"/>
                  </a:lnTo>
                  <a:cubicBezTo>
                    <a:pt x="280" y="51"/>
                    <a:pt x="26" y="305"/>
                    <a:pt x="13" y="623"/>
                  </a:cubicBezTo>
                  <a:cubicBezTo>
                    <a:pt x="0" y="941"/>
                    <a:pt x="254" y="1208"/>
                    <a:pt x="573" y="1221"/>
                  </a:cubicBezTo>
                  <a:cubicBezTo>
                    <a:pt x="687" y="1233"/>
                    <a:pt x="802" y="1233"/>
                    <a:pt x="916" y="1233"/>
                  </a:cubicBezTo>
                  <a:cubicBezTo>
                    <a:pt x="1322" y="1233"/>
                    <a:pt x="1742" y="1208"/>
                    <a:pt x="2162" y="1145"/>
                  </a:cubicBezTo>
                  <a:cubicBezTo>
                    <a:pt x="2136" y="750"/>
                    <a:pt x="2073" y="356"/>
                    <a:pt x="1946" y="0"/>
                  </a:cubicBezTo>
                  <a:close/>
                </a:path>
              </a:pathLst>
            </a:custGeom>
            <a:solidFill>
              <a:srgbClr val="D425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1"/>
          <p:cNvSpPr txBox="1"/>
          <p:nvPr>
            <p:ph type="title"/>
          </p:nvPr>
        </p:nvSpPr>
        <p:spPr>
          <a:xfrm>
            <a:off x="713225" y="539500"/>
            <a:ext cx="7717500" cy="406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540">
                <a:solidFill>
                  <a:schemeClr val="accent2"/>
                </a:solidFill>
              </a:rPr>
              <a:t>Which is the best model to predict the occurrence of HEART STROKE?</a:t>
            </a:r>
            <a:endParaRPr sz="554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5"/>
          <p:cNvSpPr txBox="1"/>
          <p:nvPr>
            <p:ph type="title"/>
          </p:nvPr>
        </p:nvSpPr>
        <p:spPr>
          <a:xfrm>
            <a:off x="713225" y="539500"/>
            <a:ext cx="7717500" cy="70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accent2"/>
                </a:solidFill>
              </a:rPr>
              <a:t>Cardiovascular disease</a:t>
            </a:r>
            <a:endParaRPr u="sng">
              <a:solidFill>
                <a:schemeClr val="accent2"/>
              </a:solidFill>
            </a:endParaRPr>
          </a:p>
        </p:txBody>
      </p:sp>
      <p:sp>
        <p:nvSpPr>
          <p:cNvPr id="491" name="Google Shape;491;p35"/>
          <p:cNvSpPr txBox="1"/>
          <p:nvPr>
            <p:ph idx="1" type="subTitle"/>
          </p:nvPr>
        </p:nvSpPr>
        <p:spPr>
          <a:xfrm>
            <a:off x="1474375" y="3547450"/>
            <a:ext cx="2401500" cy="867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accent2"/>
                </a:solidFill>
              </a:rPr>
              <a:t>17.9 million deaths each year</a:t>
            </a:r>
            <a:endParaRPr>
              <a:solidFill>
                <a:schemeClr val="accent2"/>
              </a:solidFill>
            </a:endParaRPr>
          </a:p>
        </p:txBody>
      </p:sp>
      <p:sp>
        <p:nvSpPr>
          <p:cNvPr id="492" name="Google Shape;492;p35"/>
          <p:cNvSpPr txBox="1"/>
          <p:nvPr>
            <p:ph idx="3" type="subTitle"/>
          </p:nvPr>
        </p:nvSpPr>
        <p:spPr>
          <a:xfrm>
            <a:off x="5455038" y="3547450"/>
            <a:ext cx="2401500" cy="131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accent2"/>
                </a:solidFill>
              </a:rPr>
              <a:t>4 out of 5 deaths are due to heart attacks and strokes</a:t>
            </a:r>
            <a:endParaRPr>
              <a:solidFill>
                <a:schemeClr val="accent2"/>
              </a:solidFill>
            </a:endParaRPr>
          </a:p>
        </p:txBody>
      </p:sp>
      <p:sp>
        <p:nvSpPr>
          <p:cNvPr id="493" name="Google Shape;493;p35"/>
          <p:cNvSpPr/>
          <p:nvPr/>
        </p:nvSpPr>
        <p:spPr>
          <a:xfrm>
            <a:off x="2078676" y="2542450"/>
            <a:ext cx="1051360" cy="867323"/>
          </a:xfrm>
          <a:custGeom>
            <a:rect b="b" l="l" r="r" t="t"/>
            <a:pathLst>
              <a:path extrusionOk="0" h="30699" w="37213">
                <a:moveTo>
                  <a:pt x="10082" y="1"/>
                </a:moveTo>
                <a:cubicBezTo>
                  <a:pt x="7730" y="1"/>
                  <a:pt x="5378" y="897"/>
                  <a:pt x="3585" y="2690"/>
                </a:cubicBezTo>
                <a:cubicBezTo>
                  <a:pt x="0" y="6275"/>
                  <a:pt x="0" y="12085"/>
                  <a:pt x="3585" y="15671"/>
                </a:cubicBezTo>
                <a:lnTo>
                  <a:pt x="5620" y="17717"/>
                </a:lnTo>
                <a:lnTo>
                  <a:pt x="18613" y="30698"/>
                </a:lnTo>
                <a:lnTo>
                  <a:pt x="31593" y="17717"/>
                </a:lnTo>
                <a:lnTo>
                  <a:pt x="33627" y="15671"/>
                </a:lnTo>
                <a:cubicBezTo>
                  <a:pt x="37212" y="12085"/>
                  <a:pt x="37212" y="6275"/>
                  <a:pt x="33627" y="2690"/>
                </a:cubicBezTo>
                <a:cubicBezTo>
                  <a:pt x="31835" y="897"/>
                  <a:pt x="29486" y="1"/>
                  <a:pt x="27137" y="1"/>
                </a:cubicBezTo>
                <a:cubicBezTo>
                  <a:pt x="24788" y="1"/>
                  <a:pt x="22440" y="897"/>
                  <a:pt x="20647" y="2690"/>
                </a:cubicBezTo>
                <a:lnTo>
                  <a:pt x="18613" y="4724"/>
                </a:lnTo>
                <a:lnTo>
                  <a:pt x="16579" y="2690"/>
                </a:lnTo>
                <a:cubicBezTo>
                  <a:pt x="14786" y="897"/>
                  <a:pt x="12434" y="1"/>
                  <a:pt x="100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2108125" y="2595083"/>
            <a:ext cx="1163438" cy="722360"/>
          </a:xfrm>
          <a:custGeom>
            <a:rect b="b" l="l" r="r" t="t"/>
            <a:pathLst>
              <a:path extrusionOk="0" h="25568" w="41180">
                <a:moveTo>
                  <a:pt x="20343" y="1"/>
                </a:moveTo>
                <a:lnTo>
                  <a:pt x="17978" y="17049"/>
                </a:lnTo>
                <a:lnTo>
                  <a:pt x="14367" y="4908"/>
                </a:lnTo>
                <a:lnTo>
                  <a:pt x="11150" y="13935"/>
                </a:lnTo>
                <a:lnTo>
                  <a:pt x="1" y="13935"/>
                </a:lnTo>
                <a:lnTo>
                  <a:pt x="1" y="15740"/>
                </a:lnTo>
                <a:lnTo>
                  <a:pt x="12422" y="15740"/>
                </a:lnTo>
                <a:lnTo>
                  <a:pt x="14215" y="10718"/>
                </a:lnTo>
                <a:lnTo>
                  <a:pt x="18626" y="25567"/>
                </a:lnTo>
                <a:lnTo>
                  <a:pt x="20838" y="9536"/>
                </a:lnTo>
                <a:lnTo>
                  <a:pt x="23762" y="21309"/>
                </a:lnTo>
                <a:lnTo>
                  <a:pt x="26547" y="10909"/>
                </a:lnTo>
                <a:lnTo>
                  <a:pt x="28186" y="15740"/>
                </a:lnTo>
                <a:lnTo>
                  <a:pt x="41180" y="15740"/>
                </a:lnTo>
                <a:lnTo>
                  <a:pt x="41180" y="13935"/>
                </a:lnTo>
                <a:lnTo>
                  <a:pt x="29483" y="13935"/>
                </a:lnTo>
                <a:lnTo>
                  <a:pt x="26330" y="4705"/>
                </a:lnTo>
                <a:lnTo>
                  <a:pt x="23826" y="14074"/>
                </a:lnTo>
                <a:lnTo>
                  <a:pt x="203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35"/>
          <p:cNvGrpSpPr/>
          <p:nvPr/>
        </p:nvGrpSpPr>
        <p:grpSpPr>
          <a:xfrm>
            <a:off x="6041059" y="2444100"/>
            <a:ext cx="1229475" cy="1024327"/>
            <a:chOff x="539550" y="3355225"/>
            <a:chExt cx="2546025" cy="2121200"/>
          </a:xfrm>
        </p:grpSpPr>
        <p:sp>
          <p:nvSpPr>
            <p:cNvPr id="496" name="Google Shape;496;p35"/>
            <p:cNvSpPr/>
            <p:nvPr/>
          </p:nvSpPr>
          <p:spPr>
            <a:xfrm>
              <a:off x="1047175" y="3390650"/>
              <a:ext cx="1530750" cy="726875"/>
            </a:xfrm>
            <a:custGeom>
              <a:rect b="b" l="l" r="r" t="t"/>
              <a:pathLst>
                <a:path extrusionOk="0" h="29075" w="61230">
                  <a:moveTo>
                    <a:pt x="53071" y="2835"/>
                  </a:moveTo>
                  <a:cubicBezTo>
                    <a:pt x="56005" y="2835"/>
                    <a:pt x="58395" y="5225"/>
                    <a:pt x="58395" y="8158"/>
                  </a:cubicBezTo>
                  <a:lnTo>
                    <a:pt x="58395" y="20899"/>
                  </a:lnTo>
                  <a:cubicBezTo>
                    <a:pt x="58395" y="23849"/>
                    <a:pt x="56005" y="26239"/>
                    <a:pt x="53071" y="26239"/>
                  </a:cubicBezTo>
                  <a:lnTo>
                    <a:pt x="8175" y="26239"/>
                  </a:lnTo>
                  <a:cubicBezTo>
                    <a:pt x="5226" y="26239"/>
                    <a:pt x="2835" y="23849"/>
                    <a:pt x="2835" y="20899"/>
                  </a:cubicBezTo>
                  <a:lnTo>
                    <a:pt x="2835" y="8158"/>
                  </a:lnTo>
                  <a:cubicBezTo>
                    <a:pt x="2835" y="5225"/>
                    <a:pt x="5226" y="2835"/>
                    <a:pt x="8175" y="2835"/>
                  </a:cubicBezTo>
                  <a:close/>
                  <a:moveTo>
                    <a:pt x="8175" y="1"/>
                  </a:moveTo>
                  <a:cubicBezTo>
                    <a:pt x="3659" y="1"/>
                    <a:pt x="0" y="3659"/>
                    <a:pt x="0" y="8158"/>
                  </a:cubicBezTo>
                  <a:lnTo>
                    <a:pt x="0" y="20899"/>
                  </a:lnTo>
                  <a:cubicBezTo>
                    <a:pt x="0" y="25415"/>
                    <a:pt x="3659" y="29074"/>
                    <a:pt x="8175" y="29074"/>
                  </a:cubicBezTo>
                  <a:lnTo>
                    <a:pt x="53071" y="29074"/>
                  </a:lnTo>
                  <a:cubicBezTo>
                    <a:pt x="57571" y="29074"/>
                    <a:pt x="61230" y="25415"/>
                    <a:pt x="61230" y="20899"/>
                  </a:cubicBezTo>
                  <a:lnTo>
                    <a:pt x="61230" y="8158"/>
                  </a:lnTo>
                  <a:cubicBezTo>
                    <a:pt x="61230" y="3659"/>
                    <a:pt x="57571" y="1"/>
                    <a:pt x="53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1035625" y="5276975"/>
              <a:ext cx="94400" cy="199450"/>
            </a:xfrm>
            <a:custGeom>
              <a:rect b="b" l="l" r="r" t="t"/>
              <a:pathLst>
                <a:path extrusionOk="0" h="7978" w="3776">
                  <a:moveTo>
                    <a:pt x="1880" y="0"/>
                  </a:moveTo>
                  <a:cubicBezTo>
                    <a:pt x="842" y="0"/>
                    <a:pt x="1" y="840"/>
                    <a:pt x="1" y="1895"/>
                  </a:cubicBezTo>
                  <a:lnTo>
                    <a:pt x="1" y="6099"/>
                  </a:lnTo>
                  <a:cubicBezTo>
                    <a:pt x="1" y="7136"/>
                    <a:pt x="842" y="7978"/>
                    <a:pt x="1880" y="7978"/>
                  </a:cubicBezTo>
                  <a:cubicBezTo>
                    <a:pt x="2919" y="7978"/>
                    <a:pt x="3776" y="7136"/>
                    <a:pt x="3776" y="6099"/>
                  </a:cubicBezTo>
                  <a:lnTo>
                    <a:pt x="3776" y="1895"/>
                  </a:lnTo>
                  <a:cubicBezTo>
                    <a:pt x="3776" y="840"/>
                    <a:pt x="2919" y="0"/>
                    <a:pt x="1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2495500" y="5276975"/>
              <a:ext cx="94375" cy="199450"/>
            </a:xfrm>
            <a:custGeom>
              <a:rect b="b" l="l" r="r" t="t"/>
              <a:pathLst>
                <a:path extrusionOk="0" h="7978" w="3775">
                  <a:moveTo>
                    <a:pt x="1880" y="0"/>
                  </a:moveTo>
                  <a:cubicBezTo>
                    <a:pt x="841" y="0"/>
                    <a:pt x="1" y="840"/>
                    <a:pt x="1" y="1895"/>
                  </a:cubicBezTo>
                  <a:lnTo>
                    <a:pt x="1" y="6099"/>
                  </a:lnTo>
                  <a:cubicBezTo>
                    <a:pt x="1" y="7136"/>
                    <a:pt x="841" y="7978"/>
                    <a:pt x="1880" y="7978"/>
                  </a:cubicBezTo>
                  <a:cubicBezTo>
                    <a:pt x="2917" y="7978"/>
                    <a:pt x="3774" y="7136"/>
                    <a:pt x="3774" y="6099"/>
                  </a:cubicBezTo>
                  <a:lnTo>
                    <a:pt x="3774" y="1895"/>
                  </a:lnTo>
                  <a:cubicBezTo>
                    <a:pt x="3774" y="840"/>
                    <a:pt x="2917" y="0"/>
                    <a:pt x="1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876200" y="3694300"/>
              <a:ext cx="460250" cy="163625"/>
            </a:xfrm>
            <a:custGeom>
              <a:rect b="b" l="l" r="r" t="t"/>
              <a:pathLst>
                <a:path extrusionOk="0" h="6545" w="18410">
                  <a:moveTo>
                    <a:pt x="3263" y="1"/>
                  </a:moveTo>
                  <a:cubicBezTo>
                    <a:pt x="1466" y="1"/>
                    <a:pt x="0" y="1468"/>
                    <a:pt x="0" y="3281"/>
                  </a:cubicBezTo>
                  <a:cubicBezTo>
                    <a:pt x="0" y="5077"/>
                    <a:pt x="1466" y="6545"/>
                    <a:pt x="3263" y="6545"/>
                  </a:cubicBezTo>
                  <a:lnTo>
                    <a:pt x="15146" y="6545"/>
                  </a:lnTo>
                  <a:cubicBezTo>
                    <a:pt x="16943" y="6545"/>
                    <a:pt x="18409" y="5077"/>
                    <a:pt x="18409" y="3281"/>
                  </a:cubicBezTo>
                  <a:cubicBezTo>
                    <a:pt x="18409" y="1468"/>
                    <a:pt x="16943" y="1"/>
                    <a:pt x="15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2288650" y="3694300"/>
              <a:ext cx="460700" cy="163625"/>
            </a:xfrm>
            <a:custGeom>
              <a:rect b="b" l="l" r="r" t="t"/>
              <a:pathLst>
                <a:path extrusionOk="0" h="6545" w="18428">
                  <a:moveTo>
                    <a:pt x="3280" y="1"/>
                  </a:moveTo>
                  <a:cubicBezTo>
                    <a:pt x="1467" y="1"/>
                    <a:pt x="1" y="1468"/>
                    <a:pt x="1" y="3281"/>
                  </a:cubicBezTo>
                  <a:cubicBezTo>
                    <a:pt x="1" y="5077"/>
                    <a:pt x="1467" y="6545"/>
                    <a:pt x="3280" y="6545"/>
                  </a:cubicBezTo>
                  <a:lnTo>
                    <a:pt x="15147" y="6545"/>
                  </a:lnTo>
                  <a:cubicBezTo>
                    <a:pt x="16960" y="6545"/>
                    <a:pt x="18427" y="5077"/>
                    <a:pt x="18427" y="3281"/>
                  </a:cubicBezTo>
                  <a:cubicBezTo>
                    <a:pt x="18427" y="1468"/>
                    <a:pt x="16960" y="1"/>
                    <a:pt x="151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539550" y="3776325"/>
              <a:ext cx="2546025" cy="1600375"/>
            </a:xfrm>
            <a:custGeom>
              <a:rect b="b" l="l" r="r" t="t"/>
              <a:pathLst>
                <a:path extrusionOk="0" h="64015" w="101841">
                  <a:moveTo>
                    <a:pt x="6757" y="0"/>
                  </a:moveTo>
                  <a:cubicBezTo>
                    <a:pt x="3033" y="0"/>
                    <a:pt x="0" y="3016"/>
                    <a:pt x="0" y="6741"/>
                  </a:cubicBezTo>
                  <a:lnTo>
                    <a:pt x="0" y="57273"/>
                  </a:lnTo>
                  <a:cubicBezTo>
                    <a:pt x="0" y="60998"/>
                    <a:pt x="3033" y="64015"/>
                    <a:pt x="6757" y="64015"/>
                  </a:cubicBezTo>
                  <a:lnTo>
                    <a:pt x="95099" y="64015"/>
                  </a:lnTo>
                  <a:cubicBezTo>
                    <a:pt x="98823" y="64015"/>
                    <a:pt x="101840" y="60998"/>
                    <a:pt x="101840" y="57273"/>
                  </a:cubicBezTo>
                  <a:lnTo>
                    <a:pt x="101840" y="6741"/>
                  </a:lnTo>
                  <a:cubicBezTo>
                    <a:pt x="101840" y="3016"/>
                    <a:pt x="98823" y="0"/>
                    <a:pt x="950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1301800" y="3355225"/>
              <a:ext cx="1021900" cy="141750"/>
            </a:xfrm>
            <a:custGeom>
              <a:rect b="b" l="l" r="r" t="t"/>
              <a:pathLst>
                <a:path extrusionOk="0" h="5670" w="40876">
                  <a:moveTo>
                    <a:pt x="2836" y="0"/>
                  </a:moveTo>
                  <a:cubicBezTo>
                    <a:pt x="1271" y="0"/>
                    <a:pt x="1" y="1269"/>
                    <a:pt x="1" y="2835"/>
                  </a:cubicBezTo>
                  <a:cubicBezTo>
                    <a:pt x="1" y="4400"/>
                    <a:pt x="1271" y="5670"/>
                    <a:pt x="2836" y="5670"/>
                  </a:cubicBezTo>
                  <a:lnTo>
                    <a:pt x="38040" y="5670"/>
                  </a:lnTo>
                  <a:cubicBezTo>
                    <a:pt x="39607" y="5670"/>
                    <a:pt x="40875" y="4400"/>
                    <a:pt x="40875" y="2835"/>
                  </a:cubicBezTo>
                  <a:cubicBezTo>
                    <a:pt x="40875" y="1269"/>
                    <a:pt x="39607" y="0"/>
                    <a:pt x="38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1158850" y="3922575"/>
              <a:ext cx="1307400" cy="1307850"/>
            </a:xfrm>
            <a:custGeom>
              <a:rect b="b" l="l" r="r" t="t"/>
              <a:pathLst>
                <a:path extrusionOk="0" h="52314" w="52296">
                  <a:moveTo>
                    <a:pt x="26156" y="1"/>
                  </a:moveTo>
                  <a:cubicBezTo>
                    <a:pt x="11702" y="1"/>
                    <a:pt x="0" y="11720"/>
                    <a:pt x="0" y="26158"/>
                  </a:cubicBezTo>
                  <a:cubicBezTo>
                    <a:pt x="0" y="40596"/>
                    <a:pt x="11702" y="52313"/>
                    <a:pt x="26156" y="52313"/>
                  </a:cubicBezTo>
                  <a:cubicBezTo>
                    <a:pt x="40594" y="52313"/>
                    <a:pt x="52296" y="40596"/>
                    <a:pt x="52296" y="26158"/>
                  </a:cubicBezTo>
                  <a:cubicBezTo>
                    <a:pt x="52296" y="11720"/>
                    <a:pt x="40594" y="1"/>
                    <a:pt x="26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1448500" y="4212650"/>
              <a:ext cx="728100" cy="727700"/>
            </a:xfrm>
            <a:custGeom>
              <a:rect b="b" l="l" r="r" t="t"/>
              <a:pathLst>
                <a:path extrusionOk="0" h="29108" w="29124">
                  <a:moveTo>
                    <a:pt x="9395" y="1"/>
                  </a:moveTo>
                  <a:lnTo>
                    <a:pt x="9395" y="9395"/>
                  </a:lnTo>
                  <a:lnTo>
                    <a:pt x="0" y="9395"/>
                  </a:lnTo>
                  <a:lnTo>
                    <a:pt x="0" y="19713"/>
                  </a:lnTo>
                  <a:lnTo>
                    <a:pt x="9395" y="19713"/>
                  </a:lnTo>
                  <a:lnTo>
                    <a:pt x="9395" y="29107"/>
                  </a:lnTo>
                  <a:lnTo>
                    <a:pt x="19729" y="29107"/>
                  </a:lnTo>
                  <a:lnTo>
                    <a:pt x="19729" y="19713"/>
                  </a:lnTo>
                  <a:lnTo>
                    <a:pt x="29124" y="19713"/>
                  </a:lnTo>
                  <a:lnTo>
                    <a:pt x="29124" y="9395"/>
                  </a:lnTo>
                  <a:lnTo>
                    <a:pt x="19729" y="9395"/>
                  </a:lnTo>
                  <a:lnTo>
                    <a:pt x="197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5"/>
          <p:cNvSpPr txBox="1"/>
          <p:nvPr>
            <p:ph idx="1" type="subTitle"/>
          </p:nvPr>
        </p:nvSpPr>
        <p:spPr>
          <a:xfrm>
            <a:off x="3371250" y="1408400"/>
            <a:ext cx="2401500" cy="867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100">
                <a:solidFill>
                  <a:schemeClr val="accent2"/>
                </a:solidFill>
              </a:rPr>
              <a:t>N</a:t>
            </a:r>
            <a:r>
              <a:rPr lang="en" sz="2100">
                <a:solidFill>
                  <a:schemeClr val="accent2"/>
                </a:solidFill>
              </a:rPr>
              <a:t>umber 1 cause of death globally</a:t>
            </a:r>
            <a:endParaRPr sz="210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62"/>
          <p:cNvSpPr/>
          <p:nvPr/>
        </p:nvSpPr>
        <p:spPr>
          <a:xfrm>
            <a:off x="973571" y="1296549"/>
            <a:ext cx="630877" cy="471823"/>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2"/>
          <p:cNvSpPr txBox="1"/>
          <p:nvPr>
            <p:ph type="title"/>
          </p:nvPr>
        </p:nvSpPr>
        <p:spPr>
          <a:xfrm>
            <a:off x="713250" y="223600"/>
            <a:ext cx="7717500" cy="6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accent2"/>
                </a:solidFill>
              </a:rPr>
              <a:t>Machine Learning </a:t>
            </a:r>
            <a:endParaRPr u="sng">
              <a:solidFill>
                <a:schemeClr val="accent2"/>
              </a:solidFill>
            </a:endParaRPr>
          </a:p>
        </p:txBody>
      </p:sp>
      <p:sp>
        <p:nvSpPr>
          <p:cNvPr id="932" name="Google Shape;932;p62"/>
          <p:cNvSpPr txBox="1"/>
          <p:nvPr>
            <p:ph idx="3" type="title"/>
          </p:nvPr>
        </p:nvSpPr>
        <p:spPr>
          <a:xfrm>
            <a:off x="1075165" y="1385313"/>
            <a:ext cx="438600" cy="2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01</a:t>
            </a:r>
            <a:endParaRPr sz="1200"/>
          </a:p>
        </p:txBody>
      </p:sp>
      <p:sp>
        <p:nvSpPr>
          <p:cNvPr id="933" name="Google Shape;933;p62"/>
          <p:cNvSpPr txBox="1"/>
          <p:nvPr>
            <p:ph idx="7" type="subTitle"/>
          </p:nvPr>
        </p:nvSpPr>
        <p:spPr>
          <a:xfrm>
            <a:off x="1672696" y="1335813"/>
            <a:ext cx="27420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Decision Tree Classifier</a:t>
            </a:r>
            <a:endParaRPr>
              <a:solidFill>
                <a:schemeClr val="accent2"/>
              </a:solidFill>
            </a:endParaRPr>
          </a:p>
          <a:p>
            <a:pPr indent="0" lvl="0" marL="0" rtl="0" algn="l">
              <a:spcBef>
                <a:spcPts val="1200"/>
              </a:spcBef>
              <a:spcAft>
                <a:spcPts val="0"/>
              </a:spcAft>
              <a:buNone/>
            </a:pPr>
            <a:r>
              <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934" name="Google Shape;934;p62"/>
          <p:cNvSpPr/>
          <p:nvPr/>
        </p:nvSpPr>
        <p:spPr>
          <a:xfrm>
            <a:off x="1075171" y="2060262"/>
            <a:ext cx="630877" cy="471823"/>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2"/>
          <p:cNvSpPr txBox="1"/>
          <p:nvPr>
            <p:ph idx="3" type="title"/>
          </p:nvPr>
        </p:nvSpPr>
        <p:spPr>
          <a:xfrm>
            <a:off x="1176765" y="2149026"/>
            <a:ext cx="438600" cy="2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02</a:t>
            </a:r>
            <a:endParaRPr sz="1200"/>
          </a:p>
        </p:txBody>
      </p:sp>
      <p:sp>
        <p:nvSpPr>
          <p:cNvPr id="936" name="Google Shape;936;p62"/>
          <p:cNvSpPr txBox="1"/>
          <p:nvPr>
            <p:ph idx="7" type="subTitle"/>
          </p:nvPr>
        </p:nvSpPr>
        <p:spPr>
          <a:xfrm>
            <a:off x="1790971" y="1942550"/>
            <a:ext cx="27420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Random Forest Classifier</a:t>
            </a:r>
            <a:endParaRPr>
              <a:solidFill>
                <a:schemeClr val="accent2"/>
              </a:solidFill>
            </a:endParaRPr>
          </a:p>
          <a:p>
            <a:pPr indent="0" lvl="0" marL="0" rtl="0" algn="l">
              <a:spcBef>
                <a:spcPts val="1200"/>
              </a:spcBef>
              <a:spcAft>
                <a:spcPts val="0"/>
              </a:spcAft>
              <a:buNone/>
            </a:pPr>
            <a:r>
              <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937" name="Google Shape;937;p62"/>
          <p:cNvSpPr/>
          <p:nvPr/>
        </p:nvSpPr>
        <p:spPr>
          <a:xfrm>
            <a:off x="1176771" y="2806837"/>
            <a:ext cx="630877" cy="471823"/>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2"/>
          <p:cNvSpPr txBox="1"/>
          <p:nvPr>
            <p:ph idx="3" type="title"/>
          </p:nvPr>
        </p:nvSpPr>
        <p:spPr>
          <a:xfrm>
            <a:off x="1278365" y="2895601"/>
            <a:ext cx="438600" cy="2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03</a:t>
            </a:r>
            <a:endParaRPr sz="1200"/>
          </a:p>
        </p:txBody>
      </p:sp>
      <p:sp>
        <p:nvSpPr>
          <p:cNvPr id="939" name="Google Shape;939;p62"/>
          <p:cNvSpPr txBox="1"/>
          <p:nvPr>
            <p:ph idx="7" type="subTitle"/>
          </p:nvPr>
        </p:nvSpPr>
        <p:spPr>
          <a:xfrm>
            <a:off x="1875896" y="2718925"/>
            <a:ext cx="27420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Balanced Bagging Classifier</a:t>
            </a:r>
            <a:endParaRPr>
              <a:solidFill>
                <a:schemeClr val="accent2"/>
              </a:solidFill>
            </a:endParaRPr>
          </a:p>
          <a:p>
            <a:pPr indent="0" lvl="0" marL="0" rtl="0" algn="l">
              <a:spcBef>
                <a:spcPts val="1200"/>
              </a:spcBef>
              <a:spcAft>
                <a:spcPts val="0"/>
              </a:spcAft>
              <a:buNone/>
            </a:pPr>
            <a:r>
              <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940" name="Google Shape;940;p62"/>
          <p:cNvSpPr/>
          <p:nvPr/>
        </p:nvSpPr>
        <p:spPr>
          <a:xfrm>
            <a:off x="1359471" y="3553399"/>
            <a:ext cx="630877" cy="471823"/>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2"/>
          <p:cNvSpPr txBox="1"/>
          <p:nvPr>
            <p:ph idx="3" type="title"/>
          </p:nvPr>
        </p:nvSpPr>
        <p:spPr>
          <a:xfrm>
            <a:off x="1461065" y="3642163"/>
            <a:ext cx="438600" cy="2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04</a:t>
            </a:r>
            <a:endParaRPr sz="1200"/>
          </a:p>
        </p:txBody>
      </p:sp>
      <p:sp>
        <p:nvSpPr>
          <p:cNvPr id="942" name="Google Shape;942;p62"/>
          <p:cNvSpPr txBox="1"/>
          <p:nvPr>
            <p:ph idx="7" type="subTitle"/>
          </p:nvPr>
        </p:nvSpPr>
        <p:spPr>
          <a:xfrm>
            <a:off x="2021846" y="3465463"/>
            <a:ext cx="27420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Balanced Random Forest Classifier</a:t>
            </a:r>
            <a:endParaRPr>
              <a:solidFill>
                <a:schemeClr val="accent2"/>
              </a:solidFill>
            </a:endParaRPr>
          </a:p>
          <a:p>
            <a:pPr indent="0" lvl="0" marL="0" rtl="0" algn="l">
              <a:spcBef>
                <a:spcPts val="1200"/>
              </a:spcBef>
              <a:spcAft>
                <a:spcPts val="0"/>
              </a:spcAft>
              <a:buNone/>
            </a:pPr>
            <a:r>
              <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943" name="Google Shape;943;p62"/>
          <p:cNvSpPr/>
          <p:nvPr/>
        </p:nvSpPr>
        <p:spPr>
          <a:xfrm>
            <a:off x="4617896" y="1589299"/>
            <a:ext cx="630877" cy="471823"/>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2"/>
          <p:cNvSpPr txBox="1"/>
          <p:nvPr>
            <p:ph idx="3" type="title"/>
          </p:nvPr>
        </p:nvSpPr>
        <p:spPr>
          <a:xfrm>
            <a:off x="4719490" y="1678063"/>
            <a:ext cx="438600" cy="2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01</a:t>
            </a:r>
            <a:endParaRPr sz="1200"/>
          </a:p>
        </p:txBody>
      </p:sp>
      <p:sp>
        <p:nvSpPr>
          <p:cNvPr id="945" name="Google Shape;945;p62"/>
          <p:cNvSpPr txBox="1"/>
          <p:nvPr>
            <p:ph idx="7" type="subTitle"/>
          </p:nvPr>
        </p:nvSpPr>
        <p:spPr>
          <a:xfrm>
            <a:off x="5333696" y="1609638"/>
            <a:ext cx="27420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OneHotEncoder</a:t>
            </a:r>
            <a:endParaRPr>
              <a:solidFill>
                <a:schemeClr val="accent2"/>
              </a:solidFill>
            </a:endParaRPr>
          </a:p>
          <a:p>
            <a:pPr indent="0" lvl="0" marL="0" rtl="0" algn="l">
              <a:spcBef>
                <a:spcPts val="1200"/>
              </a:spcBef>
              <a:spcAft>
                <a:spcPts val="0"/>
              </a:spcAft>
              <a:buNone/>
            </a:pPr>
            <a:r>
              <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946" name="Google Shape;946;p62"/>
          <p:cNvSpPr/>
          <p:nvPr/>
        </p:nvSpPr>
        <p:spPr>
          <a:xfrm>
            <a:off x="4902196" y="2335849"/>
            <a:ext cx="630877" cy="471823"/>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2"/>
          <p:cNvSpPr txBox="1"/>
          <p:nvPr>
            <p:ph idx="3" type="title"/>
          </p:nvPr>
        </p:nvSpPr>
        <p:spPr>
          <a:xfrm>
            <a:off x="5003790" y="2424613"/>
            <a:ext cx="438600" cy="2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02</a:t>
            </a:r>
            <a:endParaRPr sz="1200"/>
          </a:p>
        </p:txBody>
      </p:sp>
      <p:sp>
        <p:nvSpPr>
          <p:cNvPr id="948" name="Google Shape;948;p62"/>
          <p:cNvSpPr txBox="1"/>
          <p:nvPr>
            <p:ph idx="7" type="subTitle"/>
          </p:nvPr>
        </p:nvSpPr>
        <p:spPr>
          <a:xfrm>
            <a:off x="5593971" y="2276738"/>
            <a:ext cx="27420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Grid Search Cross-Validation</a:t>
            </a:r>
            <a:endParaRPr>
              <a:solidFill>
                <a:schemeClr val="accent2"/>
              </a:solidFill>
            </a:endParaRPr>
          </a:p>
          <a:p>
            <a:pPr indent="0" lvl="0" marL="0" rtl="0" algn="l">
              <a:spcBef>
                <a:spcPts val="1200"/>
              </a:spcBef>
              <a:spcAft>
                <a:spcPts val="0"/>
              </a:spcAft>
              <a:buNone/>
            </a:pPr>
            <a:r>
              <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949" name="Google Shape;949;p62"/>
          <p:cNvSpPr/>
          <p:nvPr/>
        </p:nvSpPr>
        <p:spPr>
          <a:xfrm>
            <a:off x="1604446" y="4339237"/>
            <a:ext cx="630877" cy="471823"/>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2"/>
          <p:cNvSpPr txBox="1"/>
          <p:nvPr>
            <p:ph idx="3" type="title"/>
          </p:nvPr>
        </p:nvSpPr>
        <p:spPr>
          <a:xfrm>
            <a:off x="1706040" y="4428001"/>
            <a:ext cx="438600" cy="2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05</a:t>
            </a:r>
            <a:endParaRPr sz="1200"/>
          </a:p>
        </p:txBody>
      </p:sp>
      <p:sp>
        <p:nvSpPr>
          <p:cNvPr id="951" name="Google Shape;951;p62"/>
          <p:cNvSpPr txBox="1"/>
          <p:nvPr>
            <p:ph idx="7" type="subTitle"/>
          </p:nvPr>
        </p:nvSpPr>
        <p:spPr>
          <a:xfrm>
            <a:off x="2303571" y="4378500"/>
            <a:ext cx="27420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Logistic Regression</a:t>
            </a:r>
            <a:endParaRPr>
              <a:solidFill>
                <a:schemeClr val="accent2"/>
              </a:solidFill>
            </a:endParaRPr>
          </a:p>
          <a:p>
            <a:pPr indent="0" lvl="0" marL="0" rtl="0" algn="l">
              <a:spcBef>
                <a:spcPts val="1200"/>
              </a:spcBef>
              <a:spcAft>
                <a:spcPts val="0"/>
              </a:spcAft>
              <a:buNone/>
            </a:pPr>
            <a:r>
              <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952" name="Google Shape;952;p62"/>
          <p:cNvSpPr txBox="1"/>
          <p:nvPr>
            <p:ph idx="7" type="subTitle"/>
          </p:nvPr>
        </p:nvSpPr>
        <p:spPr>
          <a:xfrm>
            <a:off x="1513764" y="843525"/>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879" u="sng">
                <a:solidFill>
                  <a:schemeClr val="accent1"/>
                </a:solidFill>
              </a:rPr>
              <a:t>ML Models</a:t>
            </a:r>
            <a:endParaRPr sz="1879" u="sng">
              <a:solidFill>
                <a:schemeClr val="accent1"/>
              </a:solidFill>
            </a:endParaRPr>
          </a:p>
        </p:txBody>
      </p:sp>
      <p:sp>
        <p:nvSpPr>
          <p:cNvPr id="953" name="Google Shape;953;p62"/>
          <p:cNvSpPr txBox="1"/>
          <p:nvPr>
            <p:ph idx="7" type="subTitle"/>
          </p:nvPr>
        </p:nvSpPr>
        <p:spPr>
          <a:xfrm>
            <a:off x="5654689" y="843525"/>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879" u="sng">
                <a:solidFill>
                  <a:schemeClr val="accent1"/>
                </a:solidFill>
              </a:rPr>
              <a:t>Tools </a:t>
            </a:r>
            <a:endParaRPr sz="1879" u="sng">
              <a:solidFill>
                <a:schemeClr val="accen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63"/>
          <p:cNvSpPr txBox="1"/>
          <p:nvPr>
            <p:ph type="title"/>
          </p:nvPr>
        </p:nvSpPr>
        <p:spPr>
          <a:xfrm>
            <a:off x="713225" y="1324625"/>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575"/>
              <a:t>OneHotEncoder</a:t>
            </a:r>
            <a:endParaRPr sz="4575"/>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59" name="Google Shape;959;p63"/>
          <p:cNvSpPr txBox="1"/>
          <p:nvPr>
            <p:ph idx="1" type="body"/>
          </p:nvPr>
        </p:nvSpPr>
        <p:spPr>
          <a:xfrm>
            <a:off x="713225" y="2307275"/>
            <a:ext cx="7717500" cy="1308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325"/>
              <a:t>Encodes categorical features and assign a 1 or 0 value in a column  </a:t>
            </a:r>
            <a:endParaRPr sz="2325"/>
          </a:p>
          <a:p>
            <a:pPr indent="0" lvl="0" marL="457200" rtl="0" algn="l">
              <a:spcBef>
                <a:spcPts val="0"/>
              </a:spcBef>
              <a:spcAft>
                <a:spcPts val="0"/>
              </a:spcAft>
              <a:buNone/>
            </a:pPr>
            <a:r>
              <a:t/>
            </a:r>
            <a:endParaRPr sz="2725"/>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64"/>
          <p:cNvSpPr txBox="1"/>
          <p:nvPr>
            <p:ph type="title"/>
          </p:nvPr>
        </p:nvSpPr>
        <p:spPr>
          <a:xfrm>
            <a:off x="5361425" y="615700"/>
            <a:ext cx="2923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After</a:t>
            </a:r>
            <a:endParaRPr/>
          </a:p>
        </p:txBody>
      </p:sp>
      <p:pic>
        <p:nvPicPr>
          <p:cNvPr id="965" name="Google Shape;965;p64"/>
          <p:cNvPicPr preferRelativeResize="0"/>
          <p:nvPr/>
        </p:nvPicPr>
        <p:blipFill>
          <a:blip r:embed="rId3">
            <a:alphaModFix/>
          </a:blip>
          <a:stretch>
            <a:fillRect/>
          </a:stretch>
        </p:blipFill>
        <p:spPr>
          <a:xfrm>
            <a:off x="4734450" y="1205725"/>
            <a:ext cx="4254401" cy="2981400"/>
          </a:xfrm>
          <a:prstGeom prst="rect">
            <a:avLst/>
          </a:prstGeom>
          <a:noFill/>
          <a:ln>
            <a:noFill/>
          </a:ln>
        </p:spPr>
      </p:pic>
      <p:pic>
        <p:nvPicPr>
          <p:cNvPr id="966" name="Google Shape;966;p64"/>
          <p:cNvPicPr preferRelativeResize="0"/>
          <p:nvPr/>
        </p:nvPicPr>
        <p:blipFill>
          <a:blip r:embed="rId4">
            <a:alphaModFix/>
          </a:blip>
          <a:stretch>
            <a:fillRect/>
          </a:stretch>
        </p:blipFill>
        <p:spPr>
          <a:xfrm>
            <a:off x="88725" y="1205725"/>
            <a:ext cx="4094700" cy="2981400"/>
          </a:xfrm>
          <a:prstGeom prst="rect">
            <a:avLst/>
          </a:prstGeom>
          <a:noFill/>
          <a:ln>
            <a:noFill/>
          </a:ln>
        </p:spPr>
      </p:pic>
      <p:sp>
        <p:nvSpPr>
          <p:cNvPr id="967" name="Google Shape;967;p64"/>
          <p:cNvSpPr/>
          <p:nvPr/>
        </p:nvSpPr>
        <p:spPr>
          <a:xfrm>
            <a:off x="4266613" y="2560935"/>
            <a:ext cx="384600" cy="2709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txBox="1"/>
          <p:nvPr>
            <p:ph type="title"/>
          </p:nvPr>
        </p:nvSpPr>
        <p:spPr>
          <a:xfrm>
            <a:off x="637025" y="615700"/>
            <a:ext cx="2923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Before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5"/>
          <p:cNvSpPr txBox="1"/>
          <p:nvPr>
            <p:ph type="title"/>
          </p:nvPr>
        </p:nvSpPr>
        <p:spPr>
          <a:xfrm>
            <a:off x="713225" y="539500"/>
            <a:ext cx="7717500" cy="5649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sz="4575"/>
              <a:t>Response</a:t>
            </a:r>
            <a:r>
              <a:rPr lang="en"/>
              <a:t> </a:t>
            </a:r>
            <a:r>
              <a:rPr lang="en" sz="4575"/>
              <a:t>Variable</a:t>
            </a:r>
            <a:endParaRPr/>
          </a:p>
        </p:txBody>
      </p:sp>
      <p:grpSp>
        <p:nvGrpSpPr>
          <p:cNvPr id="974" name="Google Shape;974;p65"/>
          <p:cNvGrpSpPr/>
          <p:nvPr/>
        </p:nvGrpSpPr>
        <p:grpSpPr>
          <a:xfrm>
            <a:off x="1706437" y="1591548"/>
            <a:ext cx="2018762" cy="1602512"/>
            <a:chOff x="4539175" y="1056875"/>
            <a:chExt cx="4043994" cy="3015642"/>
          </a:xfrm>
        </p:grpSpPr>
        <p:sp>
          <p:nvSpPr>
            <p:cNvPr id="975" name="Google Shape;975;p65"/>
            <p:cNvSpPr/>
            <p:nvPr/>
          </p:nvSpPr>
          <p:spPr>
            <a:xfrm>
              <a:off x="5478854" y="1438707"/>
              <a:ext cx="2149961" cy="2633810"/>
            </a:xfrm>
            <a:custGeom>
              <a:rect b="b" l="l" r="r" t="t"/>
              <a:pathLst>
                <a:path extrusionOk="0" h="52134" w="48173">
                  <a:moveTo>
                    <a:pt x="42726" y="0"/>
                  </a:moveTo>
                  <a:cubicBezTo>
                    <a:pt x="38856" y="0"/>
                    <a:pt x="35176" y="1858"/>
                    <a:pt x="32026" y="4121"/>
                  </a:cubicBezTo>
                  <a:cubicBezTo>
                    <a:pt x="28949" y="6320"/>
                    <a:pt x="26203" y="8927"/>
                    <a:pt x="23470" y="11521"/>
                  </a:cubicBezTo>
                  <a:cubicBezTo>
                    <a:pt x="23304" y="11685"/>
                    <a:pt x="23114" y="11787"/>
                    <a:pt x="22911" y="11826"/>
                  </a:cubicBezTo>
                  <a:cubicBezTo>
                    <a:pt x="22822" y="11845"/>
                    <a:pt x="22732" y="11854"/>
                    <a:pt x="22640" y="11854"/>
                  </a:cubicBezTo>
                  <a:cubicBezTo>
                    <a:pt x="22247" y="11854"/>
                    <a:pt x="21840" y="11682"/>
                    <a:pt x="21499" y="11393"/>
                  </a:cubicBezTo>
                  <a:cubicBezTo>
                    <a:pt x="20914" y="10897"/>
                    <a:pt x="20622" y="10147"/>
                    <a:pt x="20317" y="9435"/>
                  </a:cubicBezTo>
                  <a:cubicBezTo>
                    <a:pt x="19287" y="6956"/>
                    <a:pt x="17863" y="4655"/>
                    <a:pt x="16096" y="2633"/>
                  </a:cubicBezTo>
                  <a:cubicBezTo>
                    <a:pt x="15417" y="1856"/>
                    <a:pt x="14501" y="1069"/>
                    <a:pt x="13521" y="1069"/>
                  </a:cubicBezTo>
                  <a:cubicBezTo>
                    <a:pt x="13364" y="1069"/>
                    <a:pt x="13205" y="1089"/>
                    <a:pt x="13045" y="1133"/>
                  </a:cubicBezTo>
                  <a:cubicBezTo>
                    <a:pt x="10604" y="1794"/>
                    <a:pt x="7997" y="2404"/>
                    <a:pt x="5824" y="3727"/>
                  </a:cubicBezTo>
                  <a:cubicBezTo>
                    <a:pt x="3649" y="5037"/>
                    <a:pt x="1806" y="7096"/>
                    <a:pt x="1335" y="9600"/>
                  </a:cubicBezTo>
                  <a:cubicBezTo>
                    <a:pt x="1" y="16530"/>
                    <a:pt x="115" y="24082"/>
                    <a:pt x="3674" y="30171"/>
                  </a:cubicBezTo>
                  <a:cubicBezTo>
                    <a:pt x="4679" y="31900"/>
                    <a:pt x="6090" y="33451"/>
                    <a:pt x="7832" y="34443"/>
                  </a:cubicBezTo>
                  <a:cubicBezTo>
                    <a:pt x="8912" y="35600"/>
                    <a:pt x="10031" y="36693"/>
                    <a:pt x="11201" y="37761"/>
                  </a:cubicBezTo>
                  <a:cubicBezTo>
                    <a:pt x="11201" y="37761"/>
                    <a:pt x="11201" y="37774"/>
                    <a:pt x="11214" y="37774"/>
                  </a:cubicBezTo>
                  <a:cubicBezTo>
                    <a:pt x="16897" y="42949"/>
                    <a:pt x="23546" y="47068"/>
                    <a:pt x="30437" y="50538"/>
                  </a:cubicBezTo>
                  <a:cubicBezTo>
                    <a:pt x="31658" y="51174"/>
                    <a:pt x="32929" y="51784"/>
                    <a:pt x="34289" y="52038"/>
                  </a:cubicBezTo>
                  <a:cubicBezTo>
                    <a:pt x="34652" y="52103"/>
                    <a:pt x="35003" y="52134"/>
                    <a:pt x="35344" y="52134"/>
                  </a:cubicBezTo>
                  <a:cubicBezTo>
                    <a:pt x="38349" y="52134"/>
                    <a:pt x="40533" y="49758"/>
                    <a:pt x="42337" y="47475"/>
                  </a:cubicBezTo>
                  <a:cubicBezTo>
                    <a:pt x="44180" y="45148"/>
                    <a:pt x="45592" y="42465"/>
                    <a:pt x="46482" y="39643"/>
                  </a:cubicBezTo>
                  <a:cubicBezTo>
                    <a:pt x="46583" y="39325"/>
                    <a:pt x="46672" y="39020"/>
                    <a:pt x="46761" y="38702"/>
                  </a:cubicBezTo>
                  <a:cubicBezTo>
                    <a:pt x="48172" y="33490"/>
                    <a:pt x="47600" y="27984"/>
                    <a:pt x="45528" y="23000"/>
                  </a:cubicBezTo>
                  <a:cubicBezTo>
                    <a:pt x="46494" y="22200"/>
                    <a:pt x="47130" y="21030"/>
                    <a:pt x="47270" y="19771"/>
                  </a:cubicBezTo>
                  <a:cubicBezTo>
                    <a:pt x="47409" y="18538"/>
                    <a:pt x="47321" y="17050"/>
                    <a:pt x="46380" y="16199"/>
                  </a:cubicBezTo>
                  <a:cubicBezTo>
                    <a:pt x="44155" y="14177"/>
                    <a:pt x="41930" y="12143"/>
                    <a:pt x="39693" y="10109"/>
                  </a:cubicBezTo>
                  <a:cubicBezTo>
                    <a:pt x="39018" y="9499"/>
                    <a:pt x="38345" y="8876"/>
                    <a:pt x="38269" y="8012"/>
                  </a:cubicBezTo>
                  <a:cubicBezTo>
                    <a:pt x="38255" y="7935"/>
                    <a:pt x="38255" y="7846"/>
                    <a:pt x="38255" y="7757"/>
                  </a:cubicBezTo>
                  <a:cubicBezTo>
                    <a:pt x="39489" y="6854"/>
                    <a:pt x="40837" y="6091"/>
                    <a:pt x="42222" y="5456"/>
                  </a:cubicBezTo>
                  <a:cubicBezTo>
                    <a:pt x="43595" y="4833"/>
                    <a:pt x="45019" y="4325"/>
                    <a:pt x="46468" y="3892"/>
                  </a:cubicBezTo>
                  <a:cubicBezTo>
                    <a:pt x="46431" y="2036"/>
                    <a:pt x="44790" y="14"/>
                    <a:pt x="42922" y="2"/>
                  </a:cubicBezTo>
                  <a:cubicBezTo>
                    <a:pt x="42857" y="1"/>
                    <a:pt x="42791" y="0"/>
                    <a:pt x="427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a:off x="8044083" y="1292754"/>
              <a:ext cx="160623" cy="495500"/>
            </a:xfrm>
            <a:custGeom>
              <a:rect b="b" l="l" r="r" t="t"/>
              <a:pathLst>
                <a:path extrusionOk="0" h="9808" w="3599">
                  <a:moveTo>
                    <a:pt x="2928" y="0"/>
                  </a:moveTo>
                  <a:cubicBezTo>
                    <a:pt x="2716" y="0"/>
                    <a:pt x="2514" y="115"/>
                    <a:pt x="2416" y="310"/>
                  </a:cubicBezTo>
                  <a:cubicBezTo>
                    <a:pt x="890" y="3208"/>
                    <a:pt x="0" y="5853"/>
                    <a:pt x="675" y="9324"/>
                  </a:cubicBezTo>
                  <a:cubicBezTo>
                    <a:pt x="726" y="9604"/>
                    <a:pt x="980" y="9807"/>
                    <a:pt x="1246" y="9807"/>
                  </a:cubicBezTo>
                  <a:cubicBezTo>
                    <a:pt x="1285" y="9807"/>
                    <a:pt x="1323" y="9794"/>
                    <a:pt x="1361" y="9794"/>
                  </a:cubicBezTo>
                  <a:cubicBezTo>
                    <a:pt x="1679" y="9731"/>
                    <a:pt x="1882" y="9426"/>
                    <a:pt x="1819" y="9107"/>
                  </a:cubicBezTo>
                  <a:cubicBezTo>
                    <a:pt x="1221" y="5968"/>
                    <a:pt x="2035" y="3539"/>
                    <a:pt x="3446" y="857"/>
                  </a:cubicBezTo>
                  <a:cubicBezTo>
                    <a:pt x="3599" y="577"/>
                    <a:pt x="3484" y="221"/>
                    <a:pt x="3204" y="69"/>
                  </a:cubicBezTo>
                  <a:cubicBezTo>
                    <a:pt x="3116" y="22"/>
                    <a:pt x="3021" y="0"/>
                    <a:pt x="2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8034979" y="1797553"/>
              <a:ext cx="548190" cy="178235"/>
            </a:xfrm>
            <a:custGeom>
              <a:rect b="b" l="l" r="r" t="t"/>
              <a:pathLst>
                <a:path extrusionOk="0" h="3528" w="12283">
                  <a:moveTo>
                    <a:pt x="10897" y="1"/>
                  </a:moveTo>
                  <a:cubicBezTo>
                    <a:pt x="10320" y="1"/>
                    <a:pt x="9782" y="168"/>
                    <a:pt x="9371" y="336"/>
                  </a:cubicBezTo>
                  <a:cubicBezTo>
                    <a:pt x="8926" y="527"/>
                    <a:pt x="8519" y="768"/>
                    <a:pt x="8125" y="997"/>
                  </a:cubicBezTo>
                  <a:cubicBezTo>
                    <a:pt x="7922" y="1124"/>
                    <a:pt x="7719" y="1239"/>
                    <a:pt x="7502" y="1353"/>
                  </a:cubicBezTo>
                  <a:cubicBezTo>
                    <a:pt x="6284" y="2016"/>
                    <a:pt x="4888" y="2352"/>
                    <a:pt x="3495" y="2352"/>
                  </a:cubicBezTo>
                  <a:cubicBezTo>
                    <a:pt x="2592" y="2352"/>
                    <a:pt x="1691" y="2211"/>
                    <a:pt x="840" y="1926"/>
                  </a:cubicBezTo>
                  <a:cubicBezTo>
                    <a:pt x="782" y="1908"/>
                    <a:pt x="722" y="1900"/>
                    <a:pt x="664" y="1900"/>
                  </a:cubicBezTo>
                  <a:cubicBezTo>
                    <a:pt x="417" y="1900"/>
                    <a:pt x="185" y="2047"/>
                    <a:pt x="103" y="2294"/>
                  </a:cubicBezTo>
                  <a:cubicBezTo>
                    <a:pt x="1" y="2612"/>
                    <a:pt x="167" y="2943"/>
                    <a:pt x="472" y="3044"/>
                  </a:cubicBezTo>
                  <a:cubicBezTo>
                    <a:pt x="1438" y="3362"/>
                    <a:pt x="2455" y="3528"/>
                    <a:pt x="3485" y="3528"/>
                  </a:cubicBezTo>
                  <a:cubicBezTo>
                    <a:pt x="5074" y="3528"/>
                    <a:pt x="6676" y="3133"/>
                    <a:pt x="8061" y="2383"/>
                  </a:cubicBezTo>
                  <a:cubicBezTo>
                    <a:pt x="8290" y="2268"/>
                    <a:pt x="8507" y="2141"/>
                    <a:pt x="8723" y="2014"/>
                  </a:cubicBezTo>
                  <a:cubicBezTo>
                    <a:pt x="9104" y="1785"/>
                    <a:pt x="9460" y="1570"/>
                    <a:pt x="9829" y="1417"/>
                  </a:cubicBezTo>
                  <a:cubicBezTo>
                    <a:pt x="10130" y="1293"/>
                    <a:pt x="10516" y="1170"/>
                    <a:pt x="10912" y="1170"/>
                  </a:cubicBezTo>
                  <a:cubicBezTo>
                    <a:pt x="11085" y="1170"/>
                    <a:pt x="11261" y="1193"/>
                    <a:pt x="11431" y="1251"/>
                  </a:cubicBezTo>
                  <a:cubicBezTo>
                    <a:pt x="11494" y="1276"/>
                    <a:pt x="11560" y="1288"/>
                    <a:pt x="11625" y="1288"/>
                  </a:cubicBezTo>
                  <a:cubicBezTo>
                    <a:pt x="11860" y="1288"/>
                    <a:pt x="12089" y="1134"/>
                    <a:pt x="12168" y="895"/>
                  </a:cubicBezTo>
                  <a:cubicBezTo>
                    <a:pt x="12282" y="590"/>
                    <a:pt x="12118" y="260"/>
                    <a:pt x="11812" y="158"/>
                  </a:cubicBezTo>
                  <a:cubicBezTo>
                    <a:pt x="11505" y="45"/>
                    <a:pt x="11196" y="1"/>
                    <a:pt x="108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7493709" y="1436737"/>
              <a:ext cx="938524" cy="940480"/>
            </a:xfrm>
            <a:custGeom>
              <a:rect b="b" l="l" r="r" t="t"/>
              <a:pathLst>
                <a:path extrusionOk="0" h="18616" w="21029">
                  <a:moveTo>
                    <a:pt x="20437" y="0"/>
                  </a:moveTo>
                  <a:cubicBezTo>
                    <a:pt x="20422" y="0"/>
                    <a:pt x="20408" y="1"/>
                    <a:pt x="20393" y="2"/>
                  </a:cubicBezTo>
                  <a:cubicBezTo>
                    <a:pt x="18550" y="117"/>
                    <a:pt x="16680" y="1236"/>
                    <a:pt x="15257" y="3067"/>
                  </a:cubicBezTo>
                  <a:cubicBezTo>
                    <a:pt x="14304" y="4300"/>
                    <a:pt x="13629" y="5711"/>
                    <a:pt x="12968" y="7071"/>
                  </a:cubicBezTo>
                  <a:cubicBezTo>
                    <a:pt x="12803" y="7415"/>
                    <a:pt x="12638" y="7771"/>
                    <a:pt x="12460" y="8114"/>
                  </a:cubicBezTo>
                  <a:cubicBezTo>
                    <a:pt x="11010" y="11012"/>
                    <a:pt x="9510" y="13085"/>
                    <a:pt x="7769" y="14623"/>
                  </a:cubicBezTo>
                  <a:cubicBezTo>
                    <a:pt x="5719" y="16429"/>
                    <a:pt x="3211" y="17439"/>
                    <a:pt x="911" y="17439"/>
                  </a:cubicBezTo>
                  <a:cubicBezTo>
                    <a:pt x="815" y="17439"/>
                    <a:pt x="719" y="17437"/>
                    <a:pt x="624" y="17433"/>
                  </a:cubicBezTo>
                  <a:cubicBezTo>
                    <a:pt x="616" y="17433"/>
                    <a:pt x="608" y="17433"/>
                    <a:pt x="600" y="17433"/>
                  </a:cubicBezTo>
                  <a:cubicBezTo>
                    <a:pt x="292" y="17433"/>
                    <a:pt x="25" y="17682"/>
                    <a:pt x="13" y="18005"/>
                  </a:cubicBezTo>
                  <a:cubicBezTo>
                    <a:pt x="0" y="18323"/>
                    <a:pt x="254" y="18590"/>
                    <a:pt x="573" y="18603"/>
                  </a:cubicBezTo>
                  <a:cubicBezTo>
                    <a:pt x="687" y="18615"/>
                    <a:pt x="802" y="18615"/>
                    <a:pt x="916" y="18615"/>
                  </a:cubicBezTo>
                  <a:cubicBezTo>
                    <a:pt x="3509" y="18615"/>
                    <a:pt x="6281" y="17496"/>
                    <a:pt x="8532" y="15501"/>
                  </a:cubicBezTo>
                  <a:cubicBezTo>
                    <a:pt x="10400" y="13860"/>
                    <a:pt x="11990" y="11673"/>
                    <a:pt x="13502" y="8635"/>
                  </a:cubicBezTo>
                  <a:cubicBezTo>
                    <a:pt x="13680" y="8279"/>
                    <a:pt x="13858" y="7936"/>
                    <a:pt x="14024" y="7580"/>
                  </a:cubicBezTo>
                  <a:cubicBezTo>
                    <a:pt x="14660" y="6271"/>
                    <a:pt x="15307" y="4923"/>
                    <a:pt x="16185" y="3779"/>
                  </a:cubicBezTo>
                  <a:cubicBezTo>
                    <a:pt x="17392" y="2214"/>
                    <a:pt x="18957" y="1261"/>
                    <a:pt x="20469" y="1160"/>
                  </a:cubicBezTo>
                  <a:cubicBezTo>
                    <a:pt x="20787" y="1147"/>
                    <a:pt x="21029" y="867"/>
                    <a:pt x="21016" y="550"/>
                  </a:cubicBezTo>
                  <a:cubicBezTo>
                    <a:pt x="20992" y="235"/>
                    <a:pt x="20726" y="0"/>
                    <a:pt x="204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p:nvPr/>
          </p:nvSpPr>
          <p:spPr>
            <a:xfrm>
              <a:off x="4744070" y="1182317"/>
              <a:ext cx="857967" cy="1124222"/>
            </a:xfrm>
            <a:custGeom>
              <a:rect b="b" l="l" r="r" t="t"/>
              <a:pathLst>
                <a:path extrusionOk="0" h="22253" w="19224">
                  <a:moveTo>
                    <a:pt x="586" y="0"/>
                  </a:moveTo>
                  <a:cubicBezTo>
                    <a:pt x="293" y="0"/>
                    <a:pt x="38" y="241"/>
                    <a:pt x="25" y="538"/>
                  </a:cubicBezTo>
                  <a:cubicBezTo>
                    <a:pt x="0" y="856"/>
                    <a:pt x="242" y="1136"/>
                    <a:pt x="559" y="1161"/>
                  </a:cubicBezTo>
                  <a:cubicBezTo>
                    <a:pt x="4285" y="1428"/>
                    <a:pt x="6370" y="5496"/>
                    <a:pt x="6916" y="6730"/>
                  </a:cubicBezTo>
                  <a:cubicBezTo>
                    <a:pt x="7450" y="7912"/>
                    <a:pt x="7857" y="9183"/>
                    <a:pt x="8264" y="10417"/>
                  </a:cubicBezTo>
                  <a:cubicBezTo>
                    <a:pt x="8837" y="12171"/>
                    <a:pt x="9434" y="13989"/>
                    <a:pt x="10362" y="15655"/>
                  </a:cubicBezTo>
                  <a:cubicBezTo>
                    <a:pt x="12103" y="18718"/>
                    <a:pt x="15028" y="21122"/>
                    <a:pt x="18384" y="22227"/>
                  </a:cubicBezTo>
                  <a:cubicBezTo>
                    <a:pt x="18435" y="22253"/>
                    <a:pt x="18499" y="22253"/>
                    <a:pt x="18562" y="22253"/>
                  </a:cubicBezTo>
                  <a:cubicBezTo>
                    <a:pt x="18804" y="22253"/>
                    <a:pt x="19033" y="22100"/>
                    <a:pt x="19121" y="21859"/>
                  </a:cubicBezTo>
                  <a:cubicBezTo>
                    <a:pt x="19223" y="21554"/>
                    <a:pt x="19058" y="21223"/>
                    <a:pt x="18740" y="21122"/>
                  </a:cubicBezTo>
                  <a:cubicBezTo>
                    <a:pt x="15663" y="20104"/>
                    <a:pt x="12981" y="17892"/>
                    <a:pt x="11379" y="15070"/>
                  </a:cubicBezTo>
                  <a:cubicBezTo>
                    <a:pt x="10501" y="13519"/>
                    <a:pt x="9955" y="11827"/>
                    <a:pt x="9370" y="10047"/>
                  </a:cubicBezTo>
                  <a:cubicBezTo>
                    <a:pt x="8964" y="8789"/>
                    <a:pt x="8544" y="7493"/>
                    <a:pt x="7984" y="6259"/>
                  </a:cubicBezTo>
                  <a:cubicBezTo>
                    <a:pt x="6345" y="2546"/>
                    <a:pt x="3599" y="207"/>
                    <a:pt x="649" y="4"/>
                  </a:cubicBezTo>
                  <a:cubicBezTo>
                    <a:pt x="628" y="1"/>
                    <a:pt x="607" y="0"/>
                    <a:pt x="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5"/>
            <p:cNvSpPr/>
            <p:nvPr/>
          </p:nvSpPr>
          <p:spPr>
            <a:xfrm>
              <a:off x="4981813" y="1056875"/>
              <a:ext cx="71542" cy="336312"/>
            </a:xfrm>
            <a:custGeom>
              <a:rect b="b" l="l" r="r" t="t"/>
              <a:pathLst>
                <a:path extrusionOk="0" h="6657" w="1603">
                  <a:moveTo>
                    <a:pt x="628" y="1"/>
                  </a:moveTo>
                  <a:cubicBezTo>
                    <a:pt x="597" y="1"/>
                    <a:pt x="566" y="3"/>
                    <a:pt x="535" y="8"/>
                  </a:cubicBezTo>
                  <a:cubicBezTo>
                    <a:pt x="216" y="59"/>
                    <a:pt x="1" y="364"/>
                    <a:pt x="51" y="681"/>
                  </a:cubicBezTo>
                  <a:cubicBezTo>
                    <a:pt x="357" y="2449"/>
                    <a:pt x="420" y="4241"/>
                    <a:pt x="267" y="6021"/>
                  </a:cubicBezTo>
                  <a:cubicBezTo>
                    <a:pt x="229" y="6352"/>
                    <a:pt x="470" y="6631"/>
                    <a:pt x="789" y="6657"/>
                  </a:cubicBezTo>
                  <a:lnTo>
                    <a:pt x="852" y="6657"/>
                  </a:lnTo>
                  <a:cubicBezTo>
                    <a:pt x="1145" y="6657"/>
                    <a:pt x="1399" y="6441"/>
                    <a:pt x="1424" y="6136"/>
                  </a:cubicBezTo>
                  <a:cubicBezTo>
                    <a:pt x="1602" y="4254"/>
                    <a:pt x="1526" y="2347"/>
                    <a:pt x="1208" y="491"/>
                  </a:cubicBezTo>
                  <a:cubicBezTo>
                    <a:pt x="1162" y="204"/>
                    <a:pt x="909" y="1"/>
                    <a:pt x="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5"/>
            <p:cNvSpPr/>
            <p:nvPr/>
          </p:nvSpPr>
          <p:spPr>
            <a:xfrm>
              <a:off x="4539175" y="1553338"/>
              <a:ext cx="587956" cy="161664"/>
            </a:xfrm>
            <a:custGeom>
              <a:rect b="b" l="l" r="r" t="t"/>
              <a:pathLst>
                <a:path extrusionOk="0" h="3200" w="13174">
                  <a:moveTo>
                    <a:pt x="646" y="1"/>
                  </a:moveTo>
                  <a:cubicBezTo>
                    <a:pt x="484" y="1"/>
                    <a:pt x="322" y="68"/>
                    <a:pt x="205" y="199"/>
                  </a:cubicBezTo>
                  <a:cubicBezTo>
                    <a:pt x="1" y="454"/>
                    <a:pt x="26" y="822"/>
                    <a:pt x="268" y="1025"/>
                  </a:cubicBezTo>
                  <a:cubicBezTo>
                    <a:pt x="1006" y="1674"/>
                    <a:pt x="2062" y="2030"/>
                    <a:pt x="3320" y="2081"/>
                  </a:cubicBezTo>
                  <a:cubicBezTo>
                    <a:pt x="3419" y="2085"/>
                    <a:pt x="3518" y="2087"/>
                    <a:pt x="3617" y="2087"/>
                  </a:cubicBezTo>
                  <a:cubicBezTo>
                    <a:pt x="4153" y="2087"/>
                    <a:pt x="4688" y="2034"/>
                    <a:pt x="5215" y="1992"/>
                  </a:cubicBezTo>
                  <a:cubicBezTo>
                    <a:pt x="5557" y="1966"/>
                    <a:pt x="5901" y="1928"/>
                    <a:pt x="6244" y="1915"/>
                  </a:cubicBezTo>
                  <a:cubicBezTo>
                    <a:pt x="6442" y="1905"/>
                    <a:pt x="6641" y="1901"/>
                    <a:pt x="6839" y="1901"/>
                  </a:cubicBezTo>
                  <a:cubicBezTo>
                    <a:pt x="8712" y="1901"/>
                    <a:pt x="10568" y="2332"/>
                    <a:pt x="12258" y="3149"/>
                  </a:cubicBezTo>
                  <a:cubicBezTo>
                    <a:pt x="12334" y="3187"/>
                    <a:pt x="12423" y="3200"/>
                    <a:pt x="12512" y="3200"/>
                  </a:cubicBezTo>
                  <a:cubicBezTo>
                    <a:pt x="12728" y="3200"/>
                    <a:pt x="12931" y="3073"/>
                    <a:pt x="13033" y="2869"/>
                  </a:cubicBezTo>
                  <a:cubicBezTo>
                    <a:pt x="13173" y="2576"/>
                    <a:pt x="13058" y="2234"/>
                    <a:pt x="12766" y="2093"/>
                  </a:cubicBezTo>
                  <a:cubicBezTo>
                    <a:pt x="10906" y="1192"/>
                    <a:pt x="8867" y="732"/>
                    <a:pt x="6811" y="732"/>
                  </a:cubicBezTo>
                  <a:cubicBezTo>
                    <a:pt x="6605" y="732"/>
                    <a:pt x="6399" y="736"/>
                    <a:pt x="6193" y="746"/>
                  </a:cubicBezTo>
                  <a:cubicBezTo>
                    <a:pt x="5825" y="771"/>
                    <a:pt x="5469" y="796"/>
                    <a:pt x="5113" y="822"/>
                  </a:cubicBezTo>
                  <a:cubicBezTo>
                    <a:pt x="4580" y="878"/>
                    <a:pt x="4075" y="914"/>
                    <a:pt x="3575" y="914"/>
                  </a:cubicBezTo>
                  <a:cubicBezTo>
                    <a:pt x="3503" y="914"/>
                    <a:pt x="3430" y="913"/>
                    <a:pt x="3358" y="911"/>
                  </a:cubicBezTo>
                  <a:cubicBezTo>
                    <a:pt x="2672" y="886"/>
                    <a:pt x="1706" y="733"/>
                    <a:pt x="1031" y="149"/>
                  </a:cubicBezTo>
                  <a:cubicBezTo>
                    <a:pt x="921" y="49"/>
                    <a:pt x="783" y="1"/>
                    <a:pt x="6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5"/>
            <p:cNvSpPr/>
            <p:nvPr/>
          </p:nvSpPr>
          <p:spPr>
            <a:xfrm>
              <a:off x="4786022" y="1616842"/>
              <a:ext cx="173700" cy="198392"/>
            </a:xfrm>
            <a:custGeom>
              <a:rect b="b" l="l" r="r" t="t"/>
              <a:pathLst>
                <a:path extrusionOk="0" h="3927" w="3892">
                  <a:moveTo>
                    <a:pt x="3238" y="1"/>
                  </a:moveTo>
                  <a:cubicBezTo>
                    <a:pt x="2979" y="1"/>
                    <a:pt x="2748" y="177"/>
                    <a:pt x="2684" y="443"/>
                  </a:cubicBezTo>
                  <a:cubicBezTo>
                    <a:pt x="2404" y="1523"/>
                    <a:pt x="1540" y="2438"/>
                    <a:pt x="472" y="2782"/>
                  </a:cubicBezTo>
                  <a:cubicBezTo>
                    <a:pt x="167" y="2884"/>
                    <a:pt x="1" y="3214"/>
                    <a:pt x="103" y="3519"/>
                  </a:cubicBezTo>
                  <a:cubicBezTo>
                    <a:pt x="179" y="3774"/>
                    <a:pt x="408" y="3926"/>
                    <a:pt x="650" y="3926"/>
                  </a:cubicBezTo>
                  <a:cubicBezTo>
                    <a:pt x="713" y="3926"/>
                    <a:pt x="777" y="3913"/>
                    <a:pt x="840" y="3901"/>
                  </a:cubicBezTo>
                  <a:cubicBezTo>
                    <a:pt x="2264" y="3430"/>
                    <a:pt x="3434" y="2184"/>
                    <a:pt x="3815" y="735"/>
                  </a:cubicBezTo>
                  <a:cubicBezTo>
                    <a:pt x="3891" y="417"/>
                    <a:pt x="3701" y="99"/>
                    <a:pt x="3396" y="23"/>
                  </a:cubicBezTo>
                  <a:cubicBezTo>
                    <a:pt x="3343" y="8"/>
                    <a:pt x="3290" y="1"/>
                    <a:pt x="3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5"/>
            <p:cNvSpPr/>
            <p:nvPr/>
          </p:nvSpPr>
          <p:spPr>
            <a:xfrm>
              <a:off x="4766742" y="2579910"/>
              <a:ext cx="819987" cy="881473"/>
            </a:xfrm>
            <a:custGeom>
              <a:rect b="b" l="l" r="r" t="t"/>
              <a:pathLst>
                <a:path extrusionOk="0" h="17448" w="18373">
                  <a:moveTo>
                    <a:pt x="17705" y="1"/>
                  </a:moveTo>
                  <a:cubicBezTo>
                    <a:pt x="17614" y="1"/>
                    <a:pt x="17520" y="22"/>
                    <a:pt x="17431" y="69"/>
                  </a:cubicBezTo>
                  <a:cubicBezTo>
                    <a:pt x="10312" y="3768"/>
                    <a:pt x="4184" y="9629"/>
                    <a:pt x="166" y="16571"/>
                  </a:cubicBezTo>
                  <a:cubicBezTo>
                    <a:pt x="1" y="16851"/>
                    <a:pt x="102" y="17207"/>
                    <a:pt x="382" y="17371"/>
                  </a:cubicBezTo>
                  <a:cubicBezTo>
                    <a:pt x="472" y="17422"/>
                    <a:pt x="573" y="17448"/>
                    <a:pt x="675" y="17448"/>
                  </a:cubicBezTo>
                  <a:cubicBezTo>
                    <a:pt x="865" y="17448"/>
                    <a:pt x="1069" y="17346"/>
                    <a:pt x="1170" y="17156"/>
                  </a:cubicBezTo>
                  <a:cubicBezTo>
                    <a:pt x="5086" y="10404"/>
                    <a:pt x="11049" y="4696"/>
                    <a:pt x="17978" y="1098"/>
                  </a:cubicBezTo>
                  <a:cubicBezTo>
                    <a:pt x="18257" y="959"/>
                    <a:pt x="18372" y="603"/>
                    <a:pt x="18220" y="310"/>
                  </a:cubicBezTo>
                  <a:cubicBezTo>
                    <a:pt x="18113" y="115"/>
                    <a:pt x="17915" y="1"/>
                    <a:pt x="177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5"/>
            <p:cNvSpPr/>
            <p:nvPr/>
          </p:nvSpPr>
          <p:spPr>
            <a:xfrm>
              <a:off x="5056121" y="2964773"/>
              <a:ext cx="69846" cy="416335"/>
            </a:xfrm>
            <a:custGeom>
              <a:rect b="b" l="l" r="r" t="t"/>
              <a:pathLst>
                <a:path extrusionOk="0" h="8241" w="1565">
                  <a:moveTo>
                    <a:pt x="948" y="1"/>
                  </a:moveTo>
                  <a:cubicBezTo>
                    <a:pt x="650" y="1"/>
                    <a:pt x="395" y="247"/>
                    <a:pt x="382" y="562"/>
                  </a:cubicBezTo>
                  <a:lnTo>
                    <a:pt x="14" y="7617"/>
                  </a:lnTo>
                  <a:cubicBezTo>
                    <a:pt x="1" y="7948"/>
                    <a:pt x="243" y="8216"/>
                    <a:pt x="560" y="8241"/>
                  </a:cubicBezTo>
                  <a:lnTo>
                    <a:pt x="599" y="8241"/>
                  </a:lnTo>
                  <a:cubicBezTo>
                    <a:pt x="904" y="8241"/>
                    <a:pt x="1158" y="7999"/>
                    <a:pt x="1183" y="7682"/>
                  </a:cubicBezTo>
                  <a:lnTo>
                    <a:pt x="1539" y="625"/>
                  </a:lnTo>
                  <a:cubicBezTo>
                    <a:pt x="1565" y="294"/>
                    <a:pt x="1311" y="28"/>
                    <a:pt x="992" y="3"/>
                  </a:cubicBezTo>
                  <a:cubicBezTo>
                    <a:pt x="978" y="1"/>
                    <a:pt x="963" y="1"/>
                    <a:pt x="9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5"/>
            <p:cNvSpPr/>
            <p:nvPr/>
          </p:nvSpPr>
          <p:spPr>
            <a:xfrm>
              <a:off x="4803651" y="2678425"/>
              <a:ext cx="582198" cy="235726"/>
            </a:xfrm>
            <a:custGeom>
              <a:rect b="b" l="l" r="r" t="t"/>
              <a:pathLst>
                <a:path extrusionOk="0" h="4666" w="13045">
                  <a:moveTo>
                    <a:pt x="12447" y="0"/>
                  </a:moveTo>
                  <a:cubicBezTo>
                    <a:pt x="8175" y="89"/>
                    <a:pt x="3993" y="1322"/>
                    <a:pt x="356" y="3585"/>
                  </a:cubicBezTo>
                  <a:cubicBezTo>
                    <a:pt x="89" y="3763"/>
                    <a:pt x="0" y="4119"/>
                    <a:pt x="178" y="4399"/>
                  </a:cubicBezTo>
                  <a:cubicBezTo>
                    <a:pt x="280" y="4577"/>
                    <a:pt x="470" y="4666"/>
                    <a:pt x="674" y="4666"/>
                  </a:cubicBezTo>
                  <a:cubicBezTo>
                    <a:pt x="776" y="4666"/>
                    <a:pt x="877" y="4640"/>
                    <a:pt x="979" y="4577"/>
                  </a:cubicBezTo>
                  <a:cubicBezTo>
                    <a:pt x="4425" y="2428"/>
                    <a:pt x="8404" y="1246"/>
                    <a:pt x="12472" y="1170"/>
                  </a:cubicBezTo>
                  <a:cubicBezTo>
                    <a:pt x="12790" y="1170"/>
                    <a:pt x="13045" y="902"/>
                    <a:pt x="13045" y="572"/>
                  </a:cubicBezTo>
                  <a:cubicBezTo>
                    <a:pt x="13031" y="255"/>
                    <a:pt x="12740" y="0"/>
                    <a:pt x="124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5"/>
            <p:cNvSpPr/>
            <p:nvPr/>
          </p:nvSpPr>
          <p:spPr>
            <a:xfrm>
              <a:off x="5478854" y="1492663"/>
              <a:ext cx="1022518" cy="1853781"/>
            </a:xfrm>
            <a:custGeom>
              <a:rect b="b" l="l" r="r" t="t"/>
              <a:pathLst>
                <a:path extrusionOk="0" h="36694" w="22911">
                  <a:moveTo>
                    <a:pt x="13521" y="1"/>
                  </a:moveTo>
                  <a:cubicBezTo>
                    <a:pt x="13364" y="1"/>
                    <a:pt x="13205" y="21"/>
                    <a:pt x="13045" y="65"/>
                  </a:cubicBezTo>
                  <a:cubicBezTo>
                    <a:pt x="10604" y="726"/>
                    <a:pt x="7997" y="1336"/>
                    <a:pt x="5824" y="2659"/>
                  </a:cubicBezTo>
                  <a:cubicBezTo>
                    <a:pt x="3649" y="3969"/>
                    <a:pt x="1806" y="6028"/>
                    <a:pt x="1335" y="8532"/>
                  </a:cubicBezTo>
                  <a:cubicBezTo>
                    <a:pt x="1" y="15462"/>
                    <a:pt x="115" y="23014"/>
                    <a:pt x="3674" y="29103"/>
                  </a:cubicBezTo>
                  <a:cubicBezTo>
                    <a:pt x="4679" y="30832"/>
                    <a:pt x="6090" y="32383"/>
                    <a:pt x="7832" y="33375"/>
                  </a:cubicBezTo>
                  <a:cubicBezTo>
                    <a:pt x="8912" y="34532"/>
                    <a:pt x="10031" y="35625"/>
                    <a:pt x="11201" y="36693"/>
                  </a:cubicBezTo>
                  <a:cubicBezTo>
                    <a:pt x="10921" y="35968"/>
                    <a:pt x="10655" y="35231"/>
                    <a:pt x="10451" y="34468"/>
                  </a:cubicBezTo>
                  <a:cubicBezTo>
                    <a:pt x="9396" y="30705"/>
                    <a:pt x="9612" y="26395"/>
                    <a:pt x="11938" y="23242"/>
                  </a:cubicBezTo>
                  <a:cubicBezTo>
                    <a:pt x="13286" y="21437"/>
                    <a:pt x="15218" y="20152"/>
                    <a:pt x="16884" y="18627"/>
                  </a:cubicBezTo>
                  <a:cubicBezTo>
                    <a:pt x="19325" y="16389"/>
                    <a:pt x="21194" y="13618"/>
                    <a:pt x="22911" y="10758"/>
                  </a:cubicBezTo>
                  <a:lnTo>
                    <a:pt x="22911" y="10758"/>
                  </a:lnTo>
                  <a:cubicBezTo>
                    <a:pt x="22822" y="10777"/>
                    <a:pt x="22732" y="10786"/>
                    <a:pt x="22640" y="10786"/>
                  </a:cubicBezTo>
                  <a:cubicBezTo>
                    <a:pt x="22247" y="10786"/>
                    <a:pt x="21840" y="10614"/>
                    <a:pt x="21499" y="10325"/>
                  </a:cubicBezTo>
                  <a:cubicBezTo>
                    <a:pt x="20914" y="9829"/>
                    <a:pt x="20622" y="9079"/>
                    <a:pt x="20317" y="8367"/>
                  </a:cubicBezTo>
                  <a:cubicBezTo>
                    <a:pt x="19287" y="5888"/>
                    <a:pt x="17863" y="3587"/>
                    <a:pt x="16096" y="1565"/>
                  </a:cubicBezTo>
                  <a:cubicBezTo>
                    <a:pt x="15417" y="788"/>
                    <a:pt x="14501" y="1"/>
                    <a:pt x="13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5"/>
            <p:cNvSpPr/>
            <p:nvPr/>
          </p:nvSpPr>
          <p:spPr>
            <a:xfrm>
              <a:off x="7097665" y="1843425"/>
              <a:ext cx="503337" cy="1598099"/>
            </a:xfrm>
            <a:custGeom>
              <a:rect b="b" l="l" r="r" t="t"/>
              <a:pathLst>
                <a:path extrusionOk="0" h="31633" w="11278">
                  <a:moveTo>
                    <a:pt x="1997" y="1"/>
                  </a:moveTo>
                  <a:cubicBezTo>
                    <a:pt x="1017" y="725"/>
                    <a:pt x="305" y="1844"/>
                    <a:pt x="191" y="3064"/>
                  </a:cubicBezTo>
                  <a:cubicBezTo>
                    <a:pt x="0" y="4844"/>
                    <a:pt x="915" y="6548"/>
                    <a:pt x="2048" y="7946"/>
                  </a:cubicBezTo>
                  <a:cubicBezTo>
                    <a:pt x="3166" y="9319"/>
                    <a:pt x="4539" y="10514"/>
                    <a:pt x="5531" y="12002"/>
                  </a:cubicBezTo>
                  <a:cubicBezTo>
                    <a:pt x="6687" y="13731"/>
                    <a:pt x="7260" y="15778"/>
                    <a:pt x="7819" y="17774"/>
                  </a:cubicBezTo>
                  <a:cubicBezTo>
                    <a:pt x="8772" y="21181"/>
                    <a:pt x="9727" y="24601"/>
                    <a:pt x="10083" y="28098"/>
                  </a:cubicBezTo>
                  <a:cubicBezTo>
                    <a:pt x="10210" y="29267"/>
                    <a:pt x="10260" y="30449"/>
                    <a:pt x="10210" y="31632"/>
                  </a:cubicBezTo>
                  <a:cubicBezTo>
                    <a:pt x="10311" y="31314"/>
                    <a:pt x="10400" y="31009"/>
                    <a:pt x="10489" y="30691"/>
                  </a:cubicBezTo>
                  <a:cubicBezTo>
                    <a:pt x="11023" y="28746"/>
                    <a:pt x="11264" y="26775"/>
                    <a:pt x="11264" y="24792"/>
                  </a:cubicBezTo>
                  <a:cubicBezTo>
                    <a:pt x="11278" y="21461"/>
                    <a:pt x="10566" y="18117"/>
                    <a:pt x="9256" y="14989"/>
                  </a:cubicBezTo>
                  <a:cubicBezTo>
                    <a:pt x="10222" y="14189"/>
                    <a:pt x="10858" y="13019"/>
                    <a:pt x="10998" y="11760"/>
                  </a:cubicBezTo>
                  <a:cubicBezTo>
                    <a:pt x="11023" y="11480"/>
                    <a:pt x="11049" y="11175"/>
                    <a:pt x="11049" y="10870"/>
                  </a:cubicBezTo>
                  <a:cubicBezTo>
                    <a:pt x="11049" y="10743"/>
                    <a:pt x="11049" y="10604"/>
                    <a:pt x="11036" y="10477"/>
                  </a:cubicBezTo>
                  <a:cubicBezTo>
                    <a:pt x="10616" y="10540"/>
                    <a:pt x="10196" y="10565"/>
                    <a:pt x="9790" y="10565"/>
                  </a:cubicBezTo>
                  <a:cubicBezTo>
                    <a:pt x="9676" y="10565"/>
                    <a:pt x="9561" y="10565"/>
                    <a:pt x="9447" y="10553"/>
                  </a:cubicBezTo>
                  <a:cubicBezTo>
                    <a:pt x="9128" y="10540"/>
                    <a:pt x="8874" y="10273"/>
                    <a:pt x="8887" y="9955"/>
                  </a:cubicBezTo>
                  <a:cubicBezTo>
                    <a:pt x="8900" y="9637"/>
                    <a:pt x="9154" y="9383"/>
                    <a:pt x="9459" y="9383"/>
                  </a:cubicBezTo>
                  <a:lnTo>
                    <a:pt x="9498" y="9383"/>
                  </a:lnTo>
                  <a:cubicBezTo>
                    <a:pt x="9586" y="9395"/>
                    <a:pt x="9676" y="9395"/>
                    <a:pt x="9764" y="9395"/>
                  </a:cubicBezTo>
                  <a:cubicBezTo>
                    <a:pt x="10120" y="9395"/>
                    <a:pt x="10476" y="9370"/>
                    <a:pt x="10820" y="9332"/>
                  </a:cubicBezTo>
                  <a:cubicBezTo>
                    <a:pt x="10680" y="8887"/>
                    <a:pt x="10451" y="8493"/>
                    <a:pt x="10108" y="8188"/>
                  </a:cubicBezTo>
                  <a:cubicBezTo>
                    <a:pt x="7883" y="6166"/>
                    <a:pt x="5658" y="4132"/>
                    <a:pt x="3421" y="2098"/>
                  </a:cubicBezTo>
                  <a:cubicBezTo>
                    <a:pt x="2746" y="1488"/>
                    <a:pt x="2073" y="865"/>
                    <a:pt x="19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5"/>
            <p:cNvSpPr/>
            <p:nvPr/>
          </p:nvSpPr>
          <p:spPr>
            <a:xfrm>
              <a:off x="7493709" y="2314881"/>
              <a:ext cx="96490" cy="62342"/>
            </a:xfrm>
            <a:custGeom>
              <a:rect b="b" l="l" r="r" t="t"/>
              <a:pathLst>
                <a:path extrusionOk="0" h="1234" w="2162">
                  <a:moveTo>
                    <a:pt x="1946" y="0"/>
                  </a:moveTo>
                  <a:cubicBezTo>
                    <a:pt x="1602" y="38"/>
                    <a:pt x="1246" y="63"/>
                    <a:pt x="890" y="63"/>
                  </a:cubicBezTo>
                  <a:cubicBezTo>
                    <a:pt x="802" y="63"/>
                    <a:pt x="712" y="63"/>
                    <a:pt x="624" y="51"/>
                  </a:cubicBezTo>
                  <a:lnTo>
                    <a:pt x="585" y="51"/>
                  </a:lnTo>
                  <a:cubicBezTo>
                    <a:pt x="280" y="51"/>
                    <a:pt x="26" y="305"/>
                    <a:pt x="13" y="623"/>
                  </a:cubicBezTo>
                  <a:cubicBezTo>
                    <a:pt x="0" y="941"/>
                    <a:pt x="254" y="1208"/>
                    <a:pt x="573" y="1221"/>
                  </a:cubicBezTo>
                  <a:cubicBezTo>
                    <a:pt x="687" y="1233"/>
                    <a:pt x="802" y="1233"/>
                    <a:pt x="916" y="1233"/>
                  </a:cubicBezTo>
                  <a:cubicBezTo>
                    <a:pt x="1322" y="1233"/>
                    <a:pt x="1742" y="1208"/>
                    <a:pt x="2162" y="1145"/>
                  </a:cubicBezTo>
                  <a:cubicBezTo>
                    <a:pt x="2136" y="750"/>
                    <a:pt x="2073" y="356"/>
                    <a:pt x="1946" y="0"/>
                  </a:cubicBezTo>
                  <a:close/>
                </a:path>
              </a:pathLst>
            </a:custGeom>
            <a:solidFill>
              <a:srgbClr val="D425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65"/>
          <p:cNvGrpSpPr/>
          <p:nvPr/>
        </p:nvGrpSpPr>
        <p:grpSpPr>
          <a:xfrm>
            <a:off x="5576337" y="1591548"/>
            <a:ext cx="2018762" cy="1602512"/>
            <a:chOff x="4539175" y="1056875"/>
            <a:chExt cx="4043994" cy="3015642"/>
          </a:xfrm>
        </p:grpSpPr>
        <p:sp>
          <p:nvSpPr>
            <p:cNvPr id="990" name="Google Shape;990;p65"/>
            <p:cNvSpPr/>
            <p:nvPr/>
          </p:nvSpPr>
          <p:spPr>
            <a:xfrm>
              <a:off x="5478854" y="1438707"/>
              <a:ext cx="2149961" cy="2633810"/>
            </a:xfrm>
            <a:custGeom>
              <a:rect b="b" l="l" r="r" t="t"/>
              <a:pathLst>
                <a:path extrusionOk="0" h="52134" w="48173">
                  <a:moveTo>
                    <a:pt x="42726" y="0"/>
                  </a:moveTo>
                  <a:cubicBezTo>
                    <a:pt x="38856" y="0"/>
                    <a:pt x="35176" y="1858"/>
                    <a:pt x="32026" y="4121"/>
                  </a:cubicBezTo>
                  <a:cubicBezTo>
                    <a:pt x="28949" y="6320"/>
                    <a:pt x="26203" y="8927"/>
                    <a:pt x="23470" y="11521"/>
                  </a:cubicBezTo>
                  <a:cubicBezTo>
                    <a:pt x="23304" y="11685"/>
                    <a:pt x="23114" y="11787"/>
                    <a:pt x="22911" y="11826"/>
                  </a:cubicBezTo>
                  <a:cubicBezTo>
                    <a:pt x="22822" y="11845"/>
                    <a:pt x="22732" y="11854"/>
                    <a:pt x="22640" y="11854"/>
                  </a:cubicBezTo>
                  <a:cubicBezTo>
                    <a:pt x="22247" y="11854"/>
                    <a:pt x="21840" y="11682"/>
                    <a:pt x="21499" y="11393"/>
                  </a:cubicBezTo>
                  <a:cubicBezTo>
                    <a:pt x="20914" y="10897"/>
                    <a:pt x="20622" y="10147"/>
                    <a:pt x="20317" y="9435"/>
                  </a:cubicBezTo>
                  <a:cubicBezTo>
                    <a:pt x="19287" y="6956"/>
                    <a:pt x="17863" y="4655"/>
                    <a:pt x="16096" y="2633"/>
                  </a:cubicBezTo>
                  <a:cubicBezTo>
                    <a:pt x="15417" y="1856"/>
                    <a:pt x="14501" y="1069"/>
                    <a:pt x="13521" y="1069"/>
                  </a:cubicBezTo>
                  <a:cubicBezTo>
                    <a:pt x="13364" y="1069"/>
                    <a:pt x="13205" y="1089"/>
                    <a:pt x="13045" y="1133"/>
                  </a:cubicBezTo>
                  <a:cubicBezTo>
                    <a:pt x="10604" y="1794"/>
                    <a:pt x="7997" y="2404"/>
                    <a:pt x="5824" y="3727"/>
                  </a:cubicBezTo>
                  <a:cubicBezTo>
                    <a:pt x="3649" y="5037"/>
                    <a:pt x="1806" y="7096"/>
                    <a:pt x="1335" y="9600"/>
                  </a:cubicBezTo>
                  <a:cubicBezTo>
                    <a:pt x="1" y="16530"/>
                    <a:pt x="115" y="24082"/>
                    <a:pt x="3674" y="30171"/>
                  </a:cubicBezTo>
                  <a:cubicBezTo>
                    <a:pt x="4679" y="31900"/>
                    <a:pt x="6090" y="33451"/>
                    <a:pt x="7832" y="34443"/>
                  </a:cubicBezTo>
                  <a:cubicBezTo>
                    <a:pt x="8912" y="35600"/>
                    <a:pt x="10031" y="36693"/>
                    <a:pt x="11201" y="37761"/>
                  </a:cubicBezTo>
                  <a:cubicBezTo>
                    <a:pt x="11201" y="37761"/>
                    <a:pt x="11201" y="37774"/>
                    <a:pt x="11214" y="37774"/>
                  </a:cubicBezTo>
                  <a:cubicBezTo>
                    <a:pt x="16897" y="42949"/>
                    <a:pt x="23546" y="47068"/>
                    <a:pt x="30437" y="50538"/>
                  </a:cubicBezTo>
                  <a:cubicBezTo>
                    <a:pt x="31658" y="51174"/>
                    <a:pt x="32929" y="51784"/>
                    <a:pt x="34289" y="52038"/>
                  </a:cubicBezTo>
                  <a:cubicBezTo>
                    <a:pt x="34652" y="52103"/>
                    <a:pt x="35003" y="52134"/>
                    <a:pt x="35344" y="52134"/>
                  </a:cubicBezTo>
                  <a:cubicBezTo>
                    <a:pt x="38349" y="52134"/>
                    <a:pt x="40533" y="49758"/>
                    <a:pt x="42337" y="47475"/>
                  </a:cubicBezTo>
                  <a:cubicBezTo>
                    <a:pt x="44180" y="45148"/>
                    <a:pt x="45592" y="42465"/>
                    <a:pt x="46482" y="39643"/>
                  </a:cubicBezTo>
                  <a:cubicBezTo>
                    <a:pt x="46583" y="39325"/>
                    <a:pt x="46672" y="39020"/>
                    <a:pt x="46761" y="38702"/>
                  </a:cubicBezTo>
                  <a:cubicBezTo>
                    <a:pt x="48172" y="33490"/>
                    <a:pt x="47600" y="27984"/>
                    <a:pt x="45528" y="23000"/>
                  </a:cubicBezTo>
                  <a:cubicBezTo>
                    <a:pt x="46494" y="22200"/>
                    <a:pt x="47130" y="21030"/>
                    <a:pt x="47270" y="19771"/>
                  </a:cubicBezTo>
                  <a:cubicBezTo>
                    <a:pt x="47409" y="18538"/>
                    <a:pt x="47321" y="17050"/>
                    <a:pt x="46380" y="16199"/>
                  </a:cubicBezTo>
                  <a:cubicBezTo>
                    <a:pt x="44155" y="14177"/>
                    <a:pt x="41930" y="12143"/>
                    <a:pt x="39693" y="10109"/>
                  </a:cubicBezTo>
                  <a:cubicBezTo>
                    <a:pt x="39018" y="9499"/>
                    <a:pt x="38345" y="8876"/>
                    <a:pt x="38269" y="8012"/>
                  </a:cubicBezTo>
                  <a:cubicBezTo>
                    <a:pt x="38255" y="7935"/>
                    <a:pt x="38255" y="7846"/>
                    <a:pt x="38255" y="7757"/>
                  </a:cubicBezTo>
                  <a:cubicBezTo>
                    <a:pt x="39489" y="6854"/>
                    <a:pt x="40837" y="6091"/>
                    <a:pt x="42222" y="5456"/>
                  </a:cubicBezTo>
                  <a:cubicBezTo>
                    <a:pt x="43595" y="4833"/>
                    <a:pt x="45019" y="4325"/>
                    <a:pt x="46468" y="3892"/>
                  </a:cubicBezTo>
                  <a:cubicBezTo>
                    <a:pt x="46431" y="2036"/>
                    <a:pt x="44790" y="14"/>
                    <a:pt x="42922" y="2"/>
                  </a:cubicBezTo>
                  <a:cubicBezTo>
                    <a:pt x="42857" y="1"/>
                    <a:pt x="42791" y="0"/>
                    <a:pt x="427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5"/>
            <p:cNvSpPr/>
            <p:nvPr/>
          </p:nvSpPr>
          <p:spPr>
            <a:xfrm>
              <a:off x="8044083" y="1292754"/>
              <a:ext cx="160623" cy="495500"/>
            </a:xfrm>
            <a:custGeom>
              <a:rect b="b" l="l" r="r" t="t"/>
              <a:pathLst>
                <a:path extrusionOk="0" h="9808" w="3599">
                  <a:moveTo>
                    <a:pt x="2928" y="0"/>
                  </a:moveTo>
                  <a:cubicBezTo>
                    <a:pt x="2716" y="0"/>
                    <a:pt x="2514" y="115"/>
                    <a:pt x="2416" y="310"/>
                  </a:cubicBezTo>
                  <a:cubicBezTo>
                    <a:pt x="890" y="3208"/>
                    <a:pt x="0" y="5853"/>
                    <a:pt x="675" y="9324"/>
                  </a:cubicBezTo>
                  <a:cubicBezTo>
                    <a:pt x="726" y="9604"/>
                    <a:pt x="980" y="9807"/>
                    <a:pt x="1246" y="9807"/>
                  </a:cubicBezTo>
                  <a:cubicBezTo>
                    <a:pt x="1285" y="9807"/>
                    <a:pt x="1323" y="9794"/>
                    <a:pt x="1361" y="9794"/>
                  </a:cubicBezTo>
                  <a:cubicBezTo>
                    <a:pt x="1679" y="9731"/>
                    <a:pt x="1882" y="9426"/>
                    <a:pt x="1819" y="9107"/>
                  </a:cubicBezTo>
                  <a:cubicBezTo>
                    <a:pt x="1221" y="5968"/>
                    <a:pt x="2035" y="3539"/>
                    <a:pt x="3446" y="857"/>
                  </a:cubicBezTo>
                  <a:cubicBezTo>
                    <a:pt x="3599" y="577"/>
                    <a:pt x="3484" y="221"/>
                    <a:pt x="3204" y="69"/>
                  </a:cubicBezTo>
                  <a:cubicBezTo>
                    <a:pt x="3116" y="22"/>
                    <a:pt x="3021" y="0"/>
                    <a:pt x="29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5"/>
            <p:cNvSpPr/>
            <p:nvPr/>
          </p:nvSpPr>
          <p:spPr>
            <a:xfrm>
              <a:off x="8034979" y="1797553"/>
              <a:ext cx="548190" cy="178235"/>
            </a:xfrm>
            <a:custGeom>
              <a:rect b="b" l="l" r="r" t="t"/>
              <a:pathLst>
                <a:path extrusionOk="0" h="3528" w="12283">
                  <a:moveTo>
                    <a:pt x="10897" y="1"/>
                  </a:moveTo>
                  <a:cubicBezTo>
                    <a:pt x="10320" y="1"/>
                    <a:pt x="9782" y="168"/>
                    <a:pt x="9371" y="336"/>
                  </a:cubicBezTo>
                  <a:cubicBezTo>
                    <a:pt x="8926" y="527"/>
                    <a:pt x="8519" y="768"/>
                    <a:pt x="8125" y="997"/>
                  </a:cubicBezTo>
                  <a:cubicBezTo>
                    <a:pt x="7922" y="1124"/>
                    <a:pt x="7719" y="1239"/>
                    <a:pt x="7502" y="1353"/>
                  </a:cubicBezTo>
                  <a:cubicBezTo>
                    <a:pt x="6284" y="2016"/>
                    <a:pt x="4888" y="2352"/>
                    <a:pt x="3495" y="2352"/>
                  </a:cubicBezTo>
                  <a:cubicBezTo>
                    <a:pt x="2592" y="2352"/>
                    <a:pt x="1691" y="2211"/>
                    <a:pt x="840" y="1926"/>
                  </a:cubicBezTo>
                  <a:cubicBezTo>
                    <a:pt x="782" y="1908"/>
                    <a:pt x="722" y="1900"/>
                    <a:pt x="664" y="1900"/>
                  </a:cubicBezTo>
                  <a:cubicBezTo>
                    <a:pt x="417" y="1900"/>
                    <a:pt x="185" y="2047"/>
                    <a:pt x="103" y="2294"/>
                  </a:cubicBezTo>
                  <a:cubicBezTo>
                    <a:pt x="1" y="2612"/>
                    <a:pt x="167" y="2943"/>
                    <a:pt x="472" y="3044"/>
                  </a:cubicBezTo>
                  <a:cubicBezTo>
                    <a:pt x="1438" y="3362"/>
                    <a:pt x="2455" y="3528"/>
                    <a:pt x="3485" y="3528"/>
                  </a:cubicBezTo>
                  <a:cubicBezTo>
                    <a:pt x="5074" y="3528"/>
                    <a:pt x="6676" y="3133"/>
                    <a:pt x="8061" y="2383"/>
                  </a:cubicBezTo>
                  <a:cubicBezTo>
                    <a:pt x="8290" y="2268"/>
                    <a:pt x="8507" y="2141"/>
                    <a:pt x="8723" y="2014"/>
                  </a:cubicBezTo>
                  <a:cubicBezTo>
                    <a:pt x="9104" y="1785"/>
                    <a:pt x="9460" y="1570"/>
                    <a:pt x="9829" y="1417"/>
                  </a:cubicBezTo>
                  <a:cubicBezTo>
                    <a:pt x="10130" y="1293"/>
                    <a:pt x="10516" y="1170"/>
                    <a:pt x="10912" y="1170"/>
                  </a:cubicBezTo>
                  <a:cubicBezTo>
                    <a:pt x="11085" y="1170"/>
                    <a:pt x="11261" y="1193"/>
                    <a:pt x="11431" y="1251"/>
                  </a:cubicBezTo>
                  <a:cubicBezTo>
                    <a:pt x="11494" y="1276"/>
                    <a:pt x="11560" y="1288"/>
                    <a:pt x="11625" y="1288"/>
                  </a:cubicBezTo>
                  <a:cubicBezTo>
                    <a:pt x="11860" y="1288"/>
                    <a:pt x="12089" y="1134"/>
                    <a:pt x="12168" y="895"/>
                  </a:cubicBezTo>
                  <a:cubicBezTo>
                    <a:pt x="12282" y="590"/>
                    <a:pt x="12118" y="260"/>
                    <a:pt x="11812" y="158"/>
                  </a:cubicBezTo>
                  <a:cubicBezTo>
                    <a:pt x="11505" y="45"/>
                    <a:pt x="11196" y="1"/>
                    <a:pt x="108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5"/>
            <p:cNvSpPr/>
            <p:nvPr/>
          </p:nvSpPr>
          <p:spPr>
            <a:xfrm>
              <a:off x="7493709" y="1436737"/>
              <a:ext cx="938524" cy="940480"/>
            </a:xfrm>
            <a:custGeom>
              <a:rect b="b" l="l" r="r" t="t"/>
              <a:pathLst>
                <a:path extrusionOk="0" h="18616" w="21029">
                  <a:moveTo>
                    <a:pt x="20437" y="0"/>
                  </a:moveTo>
                  <a:cubicBezTo>
                    <a:pt x="20422" y="0"/>
                    <a:pt x="20408" y="1"/>
                    <a:pt x="20393" y="2"/>
                  </a:cubicBezTo>
                  <a:cubicBezTo>
                    <a:pt x="18550" y="117"/>
                    <a:pt x="16680" y="1236"/>
                    <a:pt x="15257" y="3067"/>
                  </a:cubicBezTo>
                  <a:cubicBezTo>
                    <a:pt x="14304" y="4300"/>
                    <a:pt x="13629" y="5711"/>
                    <a:pt x="12968" y="7071"/>
                  </a:cubicBezTo>
                  <a:cubicBezTo>
                    <a:pt x="12803" y="7415"/>
                    <a:pt x="12638" y="7771"/>
                    <a:pt x="12460" y="8114"/>
                  </a:cubicBezTo>
                  <a:cubicBezTo>
                    <a:pt x="11010" y="11012"/>
                    <a:pt x="9510" y="13085"/>
                    <a:pt x="7769" y="14623"/>
                  </a:cubicBezTo>
                  <a:cubicBezTo>
                    <a:pt x="5719" y="16429"/>
                    <a:pt x="3211" y="17439"/>
                    <a:pt x="911" y="17439"/>
                  </a:cubicBezTo>
                  <a:cubicBezTo>
                    <a:pt x="815" y="17439"/>
                    <a:pt x="719" y="17437"/>
                    <a:pt x="624" y="17433"/>
                  </a:cubicBezTo>
                  <a:cubicBezTo>
                    <a:pt x="616" y="17433"/>
                    <a:pt x="608" y="17433"/>
                    <a:pt x="600" y="17433"/>
                  </a:cubicBezTo>
                  <a:cubicBezTo>
                    <a:pt x="292" y="17433"/>
                    <a:pt x="25" y="17682"/>
                    <a:pt x="13" y="18005"/>
                  </a:cubicBezTo>
                  <a:cubicBezTo>
                    <a:pt x="0" y="18323"/>
                    <a:pt x="254" y="18590"/>
                    <a:pt x="573" y="18603"/>
                  </a:cubicBezTo>
                  <a:cubicBezTo>
                    <a:pt x="687" y="18615"/>
                    <a:pt x="802" y="18615"/>
                    <a:pt x="916" y="18615"/>
                  </a:cubicBezTo>
                  <a:cubicBezTo>
                    <a:pt x="3509" y="18615"/>
                    <a:pt x="6281" y="17496"/>
                    <a:pt x="8532" y="15501"/>
                  </a:cubicBezTo>
                  <a:cubicBezTo>
                    <a:pt x="10400" y="13860"/>
                    <a:pt x="11990" y="11673"/>
                    <a:pt x="13502" y="8635"/>
                  </a:cubicBezTo>
                  <a:cubicBezTo>
                    <a:pt x="13680" y="8279"/>
                    <a:pt x="13858" y="7936"/>
                    <a:pt x="14024" y="7580"/>
                  </a:cubicBezTo>
                  <a:cubicBezTo>
                    <a:pt x="14660" y="6271"/>
                    <a:pt x="15307" y="4923"/>
                    <a:pt x="16185" y="3779"/>
                  </a:cubicBezTo>
                  <a:cubicBezTo>
                    <a:pt x="17392" y="2214"/>
                    <a:pt x="18957" y="1261"/>
                    <a:pt x="20469" y="1160"/>
                  </a:cubicBezTo>
                  <a:cubicBezTo>
                    <a:pt x="20787" y="1147"/>
                    <a:pt x="21029" y="867"/>
                    <a:pt x="21016" y="550"/>
                  </a:cubicBezTo>
                  <a:cubicBezTo>
                    <a:pt x="20992" y="235"/>
                    <a:pt x="20726" y="0"/>
                    <a:pt x="204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5"/>
            <p:cNvSpPr/>
            <p:nvPr/>
          </p:nvSpPr>
          <p:spPr>
            <a:xfrm>
              <a:off x="4744070" y="1182317"/>
              <a:ext cx="857967" cy="1124222"/>
            </a:xfrm>
            <a:custGeom>
              <a:rect b="b" l="l" r="r" t="t"/>
              <a:pathLst>
                <a:path extrusionOk="0" h="22253" w="19224">
                  <a:moveTo>
                    <a:pt x="586" y="0"/>
                  </a:moveTo>
                  <a:cubicBezTo>
                    <a:pt x="293" y="0"/>
                    <a:pt x="38" y="241"/>
                    <a:pt x="25" y="538"/>
                  </a:cubicBezTo>
                  <a:cubicBezTo>
                    <a:pt x="0" y="856"/>
                    <a:pt x="242" y="1136"/>
                    <a:pt x="559" y="1161"/>
                  </a:cubicBezTo>
                  <a:cubicBezTo>
                    <a:pt x="4285" y="1428"/>
                    <a:pt x="6370" y="5496"/>
                    <a:pt x="6916" y="6730"/>
                  </a:cubicBezTo>
                  <a:cubicBezTo>
                    <a:pt x="7450" y="7912"/>
                    <a:pt x="7857" y="9183"/>
                    <a:pt x="8264" y="10417"/>
                  </a:cubicBezTo>
                  <a:cubicBezTo>
                    <a:pt x="8837" y="12171"/>
                    <a:pt x="9434" y="13989"/>
                    <a:pt x="10362" y="15655"/>
                  </a:cubicBezTo>
                  <a:cubicBezTo>
                    <a:pt x="12103" y="18718"/>
                    <a:pt x="15028" y="21122"/>
                    <a:pt x="18384" y="22227"/>
                  </a:cubicBezTo>
                  <a:cubicBezTo>
                    <a:pt x="18435" y="22253"/>
                    <a:pt x="18499" y="22253"/>
                    <a:pt x="18562" y="22253"/>
                  </a:cubicBezTo>
                  <a:cubicBezTo>
                    <a:pt x="18804" y="22253"/>
                    <a:pt x="19033" y="22100"/>
                    <a:pt x="19121" y="21859"/>
                  </a:cubicBezTo>
                  <a:cubicBezTo>
                    <a:pt x="19223" y="21554"/>
                    <a:pt x="19058" y="21223"/>
                    <a:pt x="18740" y="21122"/>
                  </a:cubicBezTo>
                  <a:cubicBezTo>
                    <a:pt x="15663" y="20104"/>
                    <a:pt x="12981" y="17892"/>
                    <a:pt x="11379" y="15070"/>
                  </a:cubicBezTo>
                  <a:cubicBezTo>
                    <a:pt x="10501" y="13519"/>
                    <a:pt x="9955" y="11827"/>
                    <a:pt x="9370" y="10047"/>
                  </a:cubicBezTo>
                  <a:cubicBezTo>
                    <a:pt x="8964" y="8789"/>
                    <a:pt x="8544" y="7493"/>
                    <a:pt x="7984" y="6259"/>
                  </a:cubicBezTo>
                  <a:cubicBezTo>
                    <a:pt x="6345" y="2546"/>
                    <a:pt x="3599" y="207"/>
                    <a:pt x="649" y="4"/>
                  </a:cubicBezTo>
                  <a:cubicBezTo>
                    <a:pt x="628" y="1"/>
                    <a:pt x="607" y="0"/>
                    <a:pt x="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5"/>
            <p:cNvSpPr/>
            <p:nvPr/>
          </p:nvSpPr>
          <p:spPr>
            <a:xfrm>
              <a:off x="4981813" y="1056875"/>
              <a:ext cx="71542" cy="336312"/>
            </a:xfrm>
            <a:custGeom>
              <a:rect b="b" l="l" r="r" t="t"/>
              <a:pathLst>
                <a:path extrusionOk="0" h="6657" w="1603">
                  <a:moveTo>
                    <a:pt x="628" y="1"/>
                  </a:moveTo>
                  <a:cubicBezTo>
                    <a:pt x="597" y="1"/>
                    <a:pt x="566" y="3"/>
                    <a:pt x="535" y="8"/>
                  </a:cubicBezTo>
                  <a:cubicBezTo>
                    <a:pt x="216" y="59"/>
                    <a:pt x="1" y="364"/>
                    <a:pt x="51" y="681"/>
                  </a:cubicBezTo>
                  <a:cubicBezTo>
                    <a:pt x="357" y="2449"/>
                    <a:pt x="420" y="4241"/>
                    <a:pt x="267" y="6021"/>
                  </a:cubicBezTo>
                  <a:cubicBezTo>
                    <a:pt x="229" y="6352"/>
                    <a:pt x="470" y="6631"/>
                    <a:pt x="789" y="6657"/>
                  </a:cubicBezTo>
                  <a:lnTo>
                    <a:pt x="852" y="6657"/>
                  </a:lnTo>
                  <a:cubicBezTo>
                    <a:pt x="1145" y="6657"/>
                    <a:pt x="1399" y="6441"/>
                    <a:pt x="1424" y="6136"/>
                  </a:cubicBezTo>
                  <a:cubicBezTo>
                    <a:pt x="1602" y="4254"/>
                    <a:pt x="1526" y="2347"/>
                    <a:pt x="1208" y="491"/>
                  </a:cubicBezTo>
                  <a:cubicBezTo>
                    <a:pt x="1162" y="204"/>
                    <a:pt x="909" y="1"/>
                    <a:pt x="6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5"/>
            <p:cNvSpPr/>
            <p:nvPr/>
          </p:nvSpPr>
          <p:spPr>
            <a:xfrm>
              <a:off x="4539175" y="1553338"/>
              <a:ext cx="587956" cy="161664"/>
            </a:xfrm>
            <a:custGeom>
              <a:rect b="b" l="l" r="r" t="t"/>
              <a:pathLst>
                <a:path extrusionOk="0" h="3200" w="13174">
                  <a:moveTo>
                    <a:pt x="646" y="1"/>
                  </a:moveTo>
                  <a:cubicBezTo>
                    <a:pt x="484" y="1"/>
                    <a:pt x="322" y="68"/>
                    <a:pt x="205" y="199"/>
                  </a:cubicBezTo>
                  <a:cubicBezTo>
                    <a:pt x="1" y="454"/>
                    <a:pt x="26" y="822"/>
                    <a:pt x="268" y="1025"/>
                  </a:cubicBezTo>
                  <a:cubicBezTo>
                    <a:pt x="1006" y="1674"/>
                    <a:pt x="2062" y="2030"/>
                    <a:pt x="3320" y="2081"/>
                  </a:cubicBezTo>
                  <a:cubicBezTo>
                    <a:pt x="3419" y="2085"/>
                    <a:pt x="3518" y="2087"/>
                    <a:pt x="3617" y="2087"/>
                  </a:cubicBezTo>
                  <a:cubicBezTo>
                    <a:pt x="4153" y="2087"/>
                    <a:pt x="4688" y="2034"/>
                    <a:pt x="5215" y="1992"/>
                  </a:cubicBezTo>
                  <a:cubicBezTo>
                    <a:pt x="5557" y="1966"/>
                    <a:pt x="5901" y="1928"/>
                    <a:pt x="6244" y="1915"/>
                  </a:cubicBezTo>
                  <a:cubicBezTo>
                    <a:pt x="6442" y="1905"/>
                    <a:pt x="6641" y="1901"/>
                    <a:pt x="6839" y="1901"/>
                  </a:cubicBezTo>
                  <a:cubicBezTo>
                    <a:pt x="8712" y="1901"/>
                    <a:pt x="10568" y="2332"/>
                    <a:pt x="12258" y="3149"/>
                  </a:cubicBezTo>
                  <a:cubicBezTo>
                    <a:pt x="12334" y="3187"/>
                    <a:pt x="12423" y="3200"/>
                    <a:pt x="12512" y="3200"/>
                  </a:cubicBezTo>
                  <a:cubicBezTo>
                    <a:pt x="12728" y="3200"/>
                    <a:pt x="12931" y="3073"/>
                    <a:pt x="13033" y="2869"/>
                  </a:cubicBezTo>
                  <a:cubicBezTo>
                    <a:pt x="13173" y="2576"/>
                    <a:pt x="13058" y="2234"/>
                    <a:pt x="12766" y="2093"/>
                  </a:cubicBezTo>
                  <a:cubicBezTo>
                    <a:pt x="10906" y="1192"/>
                    <a:pt x="8867" y="732"/>
                    <a:pt x="6811" y="732"/>
                  </a:cubicBezTo>
                  <a:cubicBezTo>
                    <a:pt x="6605" y="732"/>
                    <a:pt x="6399" y="736"/>
                    <a:pt x="6193" y="746"/>
                  </a:cubicBezTo>
                  <a:cubicBezTo>
                    <a:pt x="5825" y="771"/>
                    <a:pt x="5469" y="796"/>
                    <a:pt x="5113" y="822"/>
                  </a:cubicBezTo>
                  <a:cubicBezTo>
                    <a:pt x="4580" y="878"/>
                    <a:pt x="4075" y="914"/>
                    <a:pt x="3575" y="914"/>
                  </a:cubicBezTo>
                  <a:cubicBezTo>
                    <a:pt x="3503" y="914"/>
                    <a:pt x="3430" y="913"/>
                    <a:pt x="3358" y="911"/>
                  </a:cubicBezTo>
                  <a:cubicBezTo>
                    <a:pt x="2672" y="886"/>
                    <a:pt x="1706" y="733"/>
                    <a:pt x="1031" y="149"/>
                  </a:cubicBezTo>
                  <a:cubicBezTo>
                    <a:pt x="921" y="49"/>
                    <a:pt x="783" y="1"/>
                    <a:pt x="6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5"/>
            <p:cNvSpPr/>
            <p:nvPr/>
          </p:nvSpPr>
          <p:spPr>
            <a:xfrm>
              <a:off x="4786022" y="1616842"/>
              <a:ext cx="173700" cy="198392"/>
            </a:xfrm>
            <a:custGeom>
              <a:rect b="b" l="l" r="r" t="t"/>
              <a:pathLst>
                <a:path extrusionOk="0" h="3927" w="3892">
                  <a:moveTo>
                    <a:pt x="3238" y="1"/>
                  </a:moveTo>
                  <a:cubicBezTo>
                    <a:pt x="2979" y="1"/>
                    <a:pt x="2748" y="177"/>
                    <a:pt x="2684" y="443"/>
                  </a:cubicBezTo>
                  <a:cubicBezTo>
                    <a:pt x="2404" y="1523"/>
                    <a:pt x="1540" y="2438"/>
                    <a:pt x="472" y="2782"/>
                  </a:cubicBezTo>
                  <a:cubicBezTo>
                    <a:pt x="167" y="2884"/>
                    <a:pt x="1" y="3214"/>
                    <a:pt x="103" y="3519"/>
                  </a:cubicBezTo>
                  <a:cubicBezTo>
                    <a:pt x="179" y="3774"/>
                    <a:pt x="408" y="3926"/>
                    <a:pt x="650" y="3926"/>
                  </a:cubicBezTo>
                  <a:cubicBezTo>
                    <a:pt x="713" y="3926"/>
                    <a:pt x="777" y="3913"/>
                    <a:pt x="840" y="3901"/>
                  </a:cubicBezTo>
                  <a:cubicBezTo>
                    <a:pt x="2264" y="3430"/>
                    <a:pt x="3434" y="2184"/>
                    <a:pt x="3815" y="735"/>
                  </a:cubicBezTo>
                  <a:cubicBezTo>
                    <a:pt x="3891" y="417"/>
                    <a:pt x="3701" y="99"/>
                    <a:pt x="3396" y="23"/>
                  </a:cubicBezTo>
                  <a:cubicBezTo>
                    <a:pt x="3343" y="8"/>
                    <a:pt x="3290" y="1"/>
                    <a:pt x="3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5"/>
            <p:cNvSpPr/>
            <p:nvPr/>
          </p:nvSpPr>
          <p:spPr>
            <a:xfrm>
              <a:off x="4766742" y="2579910"/>
              <a:ext cx="819987" cy="881473"/>
            </a:xfrm>
            <a:custGeom>
              <a:rect b="b" l="l" r="r" t="t"/>
              <a:pathLst>
                <a:path extrusionOk="0" h="17448" w="18373">
                  <a:moveTo>
                    <a:pt x="17705" y="1"/>
                  </a:moveTo>
                  <a:cubicBezTo>
                    <a:pt x="17614" y="1"/>
                    <a:pt x="17520" y="22"/>
                    <a:pt x="17431" y="69"/>
                  </a:cubicBezTo>
                  <a:cubicBezTo>
                    <a:pt x="10312" y="3768"/>
                    <a:pt x="4184" y="9629"/>
                    <a:pt x="166" y="16571"/>
                  </a:cubicBezTo>
                  <a:cubicBezTo>
                    <a:pt x="1" y="16851"/>
                    <a:pt x="102" y="17207"/>
                    <a:pt x="382" y="17371"/>
                  </a:cubicBezTo>
                  <a:cubicBezTo>
                    <a:pt x="472" y="17422"/>
                    <a:pt x="573" y="17448"/>
                    <a:pt x="675" y="17448"/>
                  </a:cubicBezTo>
                  <a:cubicBezTo>
                    <a:pt x="865" y="17448"/>
                    <a:pt x="1069" y="17346"/>
                    <a:pt x="1170" y="17156"/>
                  </a:cubicBezTo>
                  <a:cubicBezTo>
                    <a:pt x="5086" y="10404"/>
                    <a:pt x="11049" y="4696"/>
                    <a:pt x="17978" y="1098"/>
                  </a:cubicBezTo>
                  <a:cubicBezTo>
                    <a:pt x="18257" y="959"/>
                    <a:pt x="18372" y="603"/>
                    <a:pt x="18220" y="310"/>
                  </a:cubicBezTo>
                  <a:cubicBezTo>
                    <a:pt x="18113" y="115"/>
                    <a:pt x="17915" y="1"/>
                    <a:pt x="177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5"/>
            <p:cNvSpPr/>
            <p:nvPr/>
          </p:nvSpPr>
          <p:spPr>
            <a:xfrm>
              <a:off x="5056121" y="2964773"/>
              <a:ext cx="69846" cy="416335"/>
            </a:xfrm>
            <a:custGeom>
              <a:rect b="b" l="l" r="r" t="t"/>
              <a:pathLst>
                <a:path extrusionOk="0" h="8241" w="1565">
                  <a:moveTo>
                    <a:pt x="948" y="1"/>
                  </a:moveTo>
                  <a:cubicBezTo>
                    <a:pt x="650" y="1"/>
                    <a:pt x="395" y="247"/>
                    <a:pt x="382" y="562"/>
                  </a:cubicBezTo>
                  <a:lnTo>
                    <a:pt x="14" y="7617"/>
                  </a:lnTo>
                  <a:cubicBezTo>
                    <a:pt x="1" y="7948"/>
                    <a:pt x="243" y="8216"/>
                    <a:pt x="560" y="8241"/>
                  </a:cubicBezTo>
                  <a:lnTo>
                    <a:pt x="599" y="8241"/>
                  </a:lnTo>
                  <a:cubicBezTo>
                    <a:pt x="904" y="8241"/>
                    <a:pt x="1158" y="7999"/>
                    <a:pt x="1183" y="7682"/>
                  </a:cubicBezTo>
                  <a:lnTo>
                    <a:pt x="1539" y="625"/>
                  </a:lnTo>
                  <a:cubicBezTo>
                    <a:pt x="1565" y="294"/>
                    <a:pt x="1311" y="28"/>
                    <a:pt x="992" y="3"/>
                  </a:cubicBezTo>
                  <a:cubicBezTo>
                    <a:pt x="978" y="1"/>
                    <a:pt x="963" y="1"/>
                    <a:pt x="9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5"/>
            <p:cNvSpPr/>
            <p:nvPr/>
          </p:nvSpPr>
          <p:spPr>
            <a:xfrm>
              <a:off x="4803651" y="2678425"/>
              <a:ext cx="582198" cy="235726"/>
            </a:xfrm>
            <a:custGeom>
              <a:rect b="b" l="l" r="r" t="t"/>
              <a:pathLst>
                <a:path extrusionOk="0" h="4666" w="13045">
                  <a:moveTo>
                    <a:pt x="12447" y="0"/>
                  </a:moveTo>
                  <a:cubicBezTo>
                    <a:pt x="8175" y="89"/>
                    <a:pt x="3993" y="1322"/>
                    <a:pt x="356" y="3585"/>
                  </a:cubicBezTo>
                  <a:cubicBezTo>
                    <a:pt x="89" y="3763"/>
                    <a:pt x="0" y="4119"/>
                    <a:pt x="178" y="4399"/>
                  </a:cubicBezTo>
                  <a:cubicBezTo>
                    <a:pt x="280" y="4577"/>
                    <a:pt x="470" y="4666"/>
                    <a:pt x="674" y="4666"/>
                  </a:cubicBezTo>
                  <a:cubicBezTo>
                    <a:pt x="776" y="4666"/>
                    <a:pt x="877" y="4640"/>
                    <a:pt x="979" y="4577"/>
                  </a:cubicBezTo>
                  <a:cubicBezTo>
                    <a:pt x="4425" y="2428"/>
                    <a:pt x="8404" y="1246"/>
                    <a:pt x="12472" y="1170"/>
                  </a:cubicBezTo>
                  <a:cubicBezTo>
                    <a:pt x="12790" y="1170"/>
                    <a:pt x="13045" y="902"/>
                    <a:pt x="13045" y="572"/>
                  </a:cubicBezTo>
                  <a:cubicBezTo>
                    <a:pt x="13031" y="255"/>
                    <a:pt x="12740" y="0"/>
                    <a:pt x="124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5"/>
            <p:cNvSpPr/>
            <p:nvPr/>
          </p:nvSpPr>
          <p:spPr>
            <a:xfrm>
              <a:off x="5478854" y="1492663"/>
              <a:ext cx="1022518" cy="1853781"/>
            </a:xfrm>
            <a:custGeom>
              <a:rect b="b" l="l" r="r" t="t"/>
              <a:pathLst>
                <a:path extrusionOk="0" h="36694" w="22911">
                  <a:moveTo>
                    <a:pt x="13521" y="1"/>
                  </a:moveTo>
                  <a:cubicBezTo>
                    <a:pt x="13364" y="1"/>
                    <a:pt x="13205" y="21"/>
                    <a:pt x="13045" y="65"/>
                  </a:cubicBezTo>
                  <a:cubicBezTo>
                    <a:pt x="10604" y="726"/>
                    <a:pt x="7997" y="1336"/>
                    <a:pt x="5824" y="2659"/>
                  </a:cubicBezTo>
                  <a:cubicBezTo>
                    <a:pt x="3649" y="3969"/>
                    <a:pt x="1806" y="6028"/>
                    <a:pt x="1335" y="8532"/>
                  </a:cubicBezTo>
                  <a:cubicBezTo>
                    <a:pt x="1" y="15462"/>
                    <a:pt x="115" y="23014"/>
                    <a:pt x="3674" y="29103"/>
                  </a:cubicBezTo>
                  <a:cubicBezTo>
                    <a:pt x="4679" y="30832"/>
                    <a:pt x="6090" y="32383"/>
                    <a:pt x="7832" y="33375"/>
                  </a:cubicBezTo>
                  <a:cubicBezTo>
                    <a:pt x="8912" y="34532"/>
                    <a:pt x="10031" y="35625"/>
                    <a:pt x="11201" y="36693"/>
                  </a:cubicBezTo>
                  <a:cubicBezTo>
                    <a:pt x="10921" y="35968"/>
                    <a:pt x="10655" y="35231"/>
                    <a:pt x="10451" y="34468"/>
                  </a:cubicBezTo>
                  <a:cubicBezTo>
                    <a:pt x="9396" y="30705"/>
                    <a:pt x="9612" y="26395"/>
                    <a:pt x="11938" y="23242"/>
                  </a:cubicBezTo>
                  <a:cubicBezTo>
                    <a:pt x="13286" y="21437"/>
                    <a:pt x="15218" y="20152"/>
                    <a:pt x="16884" y="18627"/>
                  </a:cubicBezTo>
                  <a:cubicBezTo>
                    <a:pt x="19325" y="16389"/>
                    <a:pt x="21194" y="13618"/>
                    <a:pt x="22911" y="10758"/>
                  </a:cubicBezTo>
                  <a:lnTo>
                    <a:pt x="22911" y="10758"/>
                  </a:lnTo>
                  <a:cubicBezTo>
                    <a:pt x="22822" y="10777"/>
                    <a:pt x="22732" y="10786"/>
                    <a:pt x="22640" y="10786"/>
                  </a:cubicBezTo>
                  <a:cubicBezTo>
                    <a:pt x="22247" y="10786"/>
                    <a:pt x="21840" y="10614"/>
                    <a:pt x="21499" y="10325"/>
                  </a:cubicBezTo>
                  <a:cubicBezTo>
                    <a:pt x="20914" y="9829"/>
                    <a:pt x="20622" y="9079"/>
                    <a:pt x="20317" y="8367"/>
                  </a:cubicBezTo>
                  <a:cubicBezTo>
                    <a:pt x="19287" y="5888"/>
                    <a:pt x="17863" y="3587"/>
                    <a:pt x="16096" y="1565"/>
                  </a:cubicBezTo>
                  <a:cubicBezTo>
                    <a:pt x="15417" y="788"/>
                    <a:pt x="14501" y="1"/>
                    <a:pt x="13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5"/>
            <p:cNvSpPr/>
            <p:nvPr/>
          </p:nvSpPr>
          <p:spPr>
            <a:xfrm>
              <a:off x="7097665" y="1843425"/>
              <a:ext cx="503337" cy="1598099"/>
            </a:xfrm>
            <a:custGeom>
              <a:rect b="b" l="l" r="r" t="t"/>
              <a:pathLst>
                <a:path extrusionOk="0" h="31633" w="11278">
                  <a:moveTo>
                    <a:pt x="1997" y="1"/>
                  </a:moveTo>
                  <a:cubicBezTo>
                    <a:pt x="1017" y="725"/>
                    <a:pt x="305" y="1844"/>
                    <a:pt x="191" y="3064"/>
                  </a:cubicBezTo>
                  <a:cubicBezTo>
                    <a:pt x="0" y="4844"/>
                    <a:pt x="915" y="6548"/>
                    <a:pt x="2048" y="7946"/>
                  </a:cubicBezTo>
                  <a:cubicBezTo>
                    <a:pt x="3166" y="9319"/>
                    <a:pt x="4539" y="10514"/>
                    <a:pt x="5531" y="12002"/>
                  </a:cubicBezTo>
                  <a:cubicBezTo>
                    <a:pt x="6687" y="13731"/>
                    <a:pt x="7260" y="15778"/>
                    <a:pt x="7819" y="17774"/>
                  </a:cubicBezTo>
                  <a:cubicBezTo>
                    <a:pt x="8772" y="21181"/>
                    <a:pt x="9727" y="24601"/>
                    <a:pt x="10083" y="28098"/>
                  </a:cubicBezTo>
                  <a:cubicBezTo>
                    <a:pt x="10210" y="29267"/>
                    <a:pt x="10260" y="30449"/>
                    <a:pt x="10210" y="31632"/>
                  </a:cubicBezTo>
                  <a:cubicBezTo>
                    <a:pt x="10311" y="31314"/>
                    <a:pt x="10400" y="31009"/>
                    <a:pt x="10489" y="30691"/>
                  </a:cubicBezTo>
                  <a:cubicBezTo>
                    <a:pt x="11023" y="28746"/>
                    <a:pt x="11264" y="26775"/>
                    <a:pt x="11264" y="24792"/>
                  </a:cubicBezTo>
                  <a:cubicBezTo>
                    <a:pt x="11278" y="21461"/>
                    <a:pt x="10566" y="18117"/>
                    <a:pt x="9256" y="14989"/>
                  </a:cubicBezTo>
                  <a:cubicBezTo>
                    <a:pt x="10222" y="14189"/>
                    <a:pt x="10858" y="13019"/>
                    <a:pt x="10998" y="11760"/>
                  </a:cubicBezTo>
                  <a:cubicBezTo>
                    <a:pt x="11023" y="11480"/>
                    <a:pt x="11049" y="11175"/>
                    <a:pt x="11049" y="10870"/>
                  </a:cubicBezTo>
                  <a:cubicBezTo>
                    <a:pt x="11049" y="10743"/>
                    <a:pt x="11049" y="10604"/>
                    <a:pt x="11036" y="10477"/>
                  </a:cubicBezTo>
                  <a:cubicBezTo>
                    <a:pt x="10616" y="10540"/>
                    <a:pt x="10196" y="10565"/>
                    <a:pt x="9790" y="10565"/>
                  </a:cubicBezTo>
                  <a:cubicBezTo>
                    <a:pt x="9676" y="10565"/>
                    <a:pt x="9561" y="10565"/>
                    <a:pt x="9447" y="10553"/>
                  </a:cubicBezTo>
                  <a:cubicBezTo>
                    <a:pt x="9128" y="10540"/>
                    <a:pt x="8874" y="10273"/>
                    <a:pt x="8887" y="9955"/>
                  </a:cubicBezTo>
                  <a:cubicBezTo>
                    <a:pt x="8900" y="9637"/>
                    <a:pt x="9154" y="9383"/>
                    <a:pt x="9459" y="9383"/>
                  </a:cubicBezTo>
                  <a:lnTo>
                    <a:pt x="9498" y="9383"/>
                  </a:lnTo>
                  <a:cubicBezTo>
                    <a:pt x="9586" y="9395"/>
                    <a:pt x="9676" y="9395"/>
                    <a:pt x="9764" y="9395"/>
                  </a:cubicBezTo>
                  <a:cubicBezTo>
                    <a:pt x="10120" y="9395"/>
                    <a:pt x="10476" y="9370"/>
                    <a:pt x="10820" y="9332"/>
                  </a:cubicBezTo>
                  <a:cubicBezTo>
                    <a:pt x="10680" y="8887"/>
                    <a:pt x="10451" y="8493"/>
                    <a:pt x="10108" y="8188"/>
                  </a:cubicBezTo>
                  <a:cubicBezTo>
                    <a:pt x="7883" y="6166"/>
                    <a:pt x="5658" y="4132"/>
                    <a:pt x="3421" y="2098"/>
                  </a:cubicBezTo>
                  <a:cubicBezTo>
                    <a:pt x="2746" y="1488"/>
                    <a:pt x="2073" y="865"/>
                    <a:pt x="19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5"/>
            <p:cNvSpPr/>
            <p:nvPr/>
          </p:nvSpPr>
          <p:spPr>
            <a:xfrm>
              <a:off x="7493709" y="2314881"/>
              <a:ext cx="96490" cy="62342"/>
            </a:xfrm>
            <a:custGeom>
              <a:rect b="b" l="l" r="r" t="t"/>
              <a:pathLst>
                <a:path extrusionOk="0" h="1234" w="2162">
                  <a:moveTo>
                    <a:pt x="1946" y="0"/>
                  </a:moveTo>
                  <a:cubicBezTo>
                    <a:pt x="1602" y="38"/>
                    <a:pt x="1246" y="63"/>
                    <a:pt x="890" y="63"/>
                  </a:cubicBezTo>
                  <a:cubicBezTo>
                    <a:pt x="802" y="63"/>
                    <a:pt x="712" y="63"/>
                    <a:pt x="624" y="51"/>
                  </a:cubicBezTo>
                  <a:lnTo>
                    <a:pt x="585" y="51"/>
                  </a:lnTo>
                  <a:cubicBezTo>
                    <a:pt x="280" y="51"/>
                    <a:pt x="26" y="305"/>
                    <a:pt x="13" y="623"/>
                  </a:cubicBezTo>
                  <a:cubicBezTo>
                    <a:pt x="0" y="941"/>
                    <a:pt x="254" y="1208"/>
                    <a:pt x="573" y="1221"/>
                  </a:cubicBezTo>
                  <a:cubicBezTo>
                    <a:pt x="687" y="1233"/>
                    <a:pt x="802" y="1233"/>
                    <a:pt x="916" y="1233"/>
                  </a:cubicBezTo>
                  <a:cubicBezTo>
                    <a:pt x="1322" y="1233"/>
                    <a:pt x="1742" y="1208"/>
                    <a:pt x="2162" y="1145"/>
                  </a:cubicBezTo>
                  <a:cubicBezTo>
                    <a:pt x="2136" y="750"/>
                    <a:pt x="2073" y="356"/>
                    <a:pt x="1946" y="0"/>
                  </a:cubicBezTo>
                  <a:close/>
                </a:path>
              </a:pathLst>
            </a:custGeom>
            <a:solidFill>
              <a:srgbClr val="D425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4" name="Google Shape;1004;p65"/>
          <p:cNvCxnSpPr/>
          <p:nvPr/>
        </p:nvCxnSpPr>
        <p:spPr>
          <a:xfrm>
            <a:off x="5465725" y="1547950"/>
            <a:ext cx="2175000" cy="1822200"/>
          </a:xfrm>
          <a:prstGeom prst="straightConnector1">
            <a:avLst/>
          </a:prstGeom>
          <a:noFill/>
          <a:ln cap="flat" cmpd="sng" w="114300">
            <a:solidFill>
              <a:schemeClr val="accent5"/>
            </a:solidFill>
            <a:prstDash val="solid"/>
            <a:round/>
            <a:headEnd len="med" w="med" type="none"/>
            <a:tailEnd len="med" w="med" type="none"/>
          </a:ln>
        </p:spPr>
      </p:cxnSp>
      <p:sp>
        <p:nvSpPr>
          <p:cNvPr id="1005" name="Google Shape;1005;p65"/>
          <p:cNvSpPr txBox="1"/>
          <p:nvPr/>
        </p:nvSpPr>
        <p:spPr>
          <a:xfrm>
            <a:off x="1380850" y="3553925"/>
            <a:ext cx="32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Occurrence of HEART_STROKE = 1</a:t>
            </a:r>
            <a:endParaRPr>
              <a:latin typeface="Montserrat"/>
              <a:ea typeface="Montserrat"/>
              <a:cs typeface="Montserrat"/>
              <a:sym typeface="Montserrat"/>
            </a:endParaRPr>
          </a:p>
        </p:txBody>
      </p:sp>
      <p:sp>
        <p:nvSpPr>
          <p:cNvPr id="1006" name="Google Shape;1006;p65"/>
          <p:cNvSpPr txBox="1"/>
          <p:nvPr/>
        </p:nvSpPr>
        <p:spPr>
          <a:xfrm>
            <a:off x="4925725" y="3553925"/>
            <a:ext cx="325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No o</a:t>
            </a:r>
            <a:r>
              <a:rPr lang="en">
                <a:latin typeface="Montserrat"/>
                <a:ea typeface="Montserrat"/>
                <a:cs typeface="Montserrat"/>
                <a:sym typeface="Montserrat"/>
              </a:rPr>
              <a:t>ccurrence</a:t>
            </a:r>
            <a:r>
              <a:rPr lang="en">
                <a:latin typeface="Montserrat"/>
                <a:ea typeface="Montserrat"/>
                <a:cs typeface="Montserrat"/>
                <a:sym typeface="Montserrat"/>
              </a:rPr>
              <a:t> of HEART_STROKE = 0</a:t>
            </a:r>
            <a:endParaRPr>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66"/>
          <p:cNvSpPr txBox="1"/>
          <p:nvPr>
            <p:ph type="title"/>
          </p:nvPr>
        </p:nvSpPr>
        <p:spPr>
          <a:xfrm>
            <a:off x="713225" y="1324625"/>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575"/>
              <a:t>DecisionTreeClassifier</a:t>
            </a:r>
            <a:endParaRPr sz="4575"/>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12" name="Google Shape;1012;p66"/>
          <p:cNvSpPr txBox="1"/>
          <p:nvPr>
            <p:ph idx="1" type="body"/>
          </p:nvPr>
        </p:nvSpPr>
        <p:spPr>
          <a:xfrm>
            <a:off x="713225" y="2307275"/>
            <a:ext cx="7717500" cy="1308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300">
                <a:solidFill>
                  <a:schemeClr val="accent1"/>
                </a:solidFill>
              </a:rPr>
              <a:t>Supervised Machine Learning Algorithm to make decisions</a:t>
            </a:r>
            <a:endParaRPr sz="2300">
              <a:solidFill>
                <a:schemeClr val="accent1"/>
              </a:solidFill>
            </a:endParaRPr>
          </a:p>
          <a:p>
            <a:pPr indent="0" lvl="0" marL="457200" rtl="0" algn="l">
              <a:spcBef>
                <a:spcPts val="0"/>
              </a:spcBef>
              <a:spcAft>
                <a:spcPts val="0"/>
              </a:spcAft>
              <a:buNone/>
            </a:pPr>
            <a:r>
              <a:t/>
            </a:r>
            <a:endParaRPr sz="2725"/>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67"/>
          <p:cNvSpPr txBox="1"/>
          <p:nvPr>
            <p:ph type="title"/>
          </p:nvPr>
        </p:nvSpPr>
        <p:spPr>
          <a:xfrm>
            <a:off x="713225" y="158500"/>
            <a:ext cx="7717500" cy="5649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n"/>
              <a:t>Decision Tree Classifier (Initial Data)</a:t>
            </a:r>
            <a:endParaRPr/>
          </a:p>
        </p:txBody>
      </p:sp>
      <p:pic>
        <p:nvPicPr>
          <p:cNvPr id="1018" name="Google Shape;1018;p67"/>
          <p:cNvPicPr preferRelativeResize="0"/>
          <p:nvPr/>
        </p:nvPicPr>
        <p:blipFill>
          <a:blip r:embed="rId3">
            <a:alphaModFix/>
          </a:blip>
          <a:stretch>
            <a:fillRect/>
          </a:stretch>
        </p:blipFill>
        <p:spPr>
          <a:xfrm>
            <a:off x="401425" y="1092825"/>
            <a:ext cx="3296100" cy="2258700"/>
          </a:xfrm>
          <a:prstGeom prst="roundRect">
            <a:avLst>
              <a:gd fmla="val 16667" name="adj"/>
            </a:avLst>
          </a:prstGeom>
          <a:noFill/>
          <a:ln>
            <a:noFill/>
          </a:ln>
        </p:spPr>
      </p:pic>
      <p:sp>
        <p:nvSpPr>
          <p:cNvPr id="1019" name="Google Shape;1019;p67"/>
          <p:cNvSpPr txBox="1"/>
          <p:nvPr>
            <p:ph idx="4294967295" type="subTitle"/>
          </p:nvPr>
        </p:nvSpPr>
        <p:spPr>
          <a:xfrm>
            <a:off x="1297001" y="600525"/>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Training Set</a:t>
            </a:r>
            <a:endParaRPr sz="1480"/>
          </a:p>
        </p:txBody>
      </p:sp>
      <p:pic>
        <p:nvPicPr>
          <p:cNvPr id="1020" name="Google Shape;1020;p67"/>
          <p:cNvPicPr preferRelativeResize="0"/>
          <p:nvPr/>
        </p:nvPicPr>
        <p:blipFill>
          <a:blip r:embed="rId4">
            <a:alphaModFix/>
          </a:blip>
          <a:stretch>
            <a:fillRect/>
          </a:stretch>
        </p:blipFill>
        <p:spPr>
          <a:xfrm>
            <a:off x="406450" y="3495125"/>
            <a:ext cx="3296100" cy="1453800"/>
          </a:xfrm>
          <a:prstGeom prst="roundRect">
            <a:avLst>
              <a:gd fmla="val 16667" name="adj"/>
            </a:avLst>
          </a:prstGeom>
          <a:noFill/>
          <a:ln>
            <a:noFill/>
          </a:ln>
        </p:spPr>
      </p:pic>
      <p:pic>
        <p:nvPicPr>
          <p:cNvPr id="1021" name="Google Shape;1021;p67"/>
          <p:cNvPicPr preferRelativeResize="0"/>
          <p:nvPr/>
        </p:nvPicPr>
        <p:blipFill>
          <a:blip r:embed="rId5">
            <a:alphaModFix/>
          </a:blip>
          <a:stretch>
            <a:fillRect/>
          </a:stretch>
        </p:blipFill>
        <p:spPr>
          <a:xfrm>
            <a:off x="3804413" y="1045350"/>
            <a:ext cx="3367200" cy="2290800"/>
          </a:xfrm>
          <a:prstGeom prst="roundRect">
            <a:avLst>
              <a:gd fmla="val 16667" name="adj"/>
            </a:avLst>
          </a:prstGeom>
          <a:noFill/>
          <a:ln>
            <a:noFill/>
          </a:ln>
        </p:spPr>
      </p:pic>
      <p:sp>
        <p:nvSpPr>
          <p:cNvPr id="1022" name="Google Shape;1022;p67"/>
          <p:cNvSpPr txBox="1"/>
          <p:nvPr>
            <p:ph idx="4294967295" type="subTitle"/>
          </p:nvPr>
        </p:nvSpPr>
        <p:spPr>
          <a:xfrm>
            <a:off x="4667951" y="600525"/>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Test Set</a:t>
            </a:r>
            <a:endParaRPr sz="1480"/>
          </a:p>
        </p:txBody>
      </p:sp>
      <p:pic>
        <p:nvPicPr>
          <p:cNvPr id="1023" name="Google Shape;1023;p67"/>
          <p:cNvPicPr preferRelativeResize="0"/>
          <p:nvPr/>
        </p:nvPicPr>
        <p:blipFill>
          <a:blip r:embed="rId6">
            <a:alphaModFix/>
          </a:blip>
          <a:stretch>
            <a:fillRect/>
          </a:stretch>
        </p:blipFill>
        <p:spPr>
          <a:xfrm>
            <a:off x="3804425" y="3495125"/>
            <a:ext cx="3367200" cy="1453800"/>
          </a:xfrm>
          <a:prstGeom prst="roundRect">
            <a:avLst>
              <a:gd fmla="val 16667" name="adj"/>
            </a:avLst>
          </a:prstGeom>
          <a:noFill/>
          <a:ln>
            <a:noFill/>
          </a:ln>
        </p:spPr>
      </p:pic>
      <p:sp>
        <p:nvSpPr>
          <p:cNvPr id="1024" name="Google Shape;1024;p67"/>
          <p:cNvSpPr txBox="1"/>
          <p:nvPr/>
        </p:nvSpPr>
        <p:spPr>
          <a:xfrm>
            <a:off x="7126125" y="1600675"/>
            <a:ext cx="1977300" cy="2555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High accuracy </a:t>
            </a:r>
            <a:r>
              <a:rPr lang="en">
                <a:latin typeface="Montserrat"/>
                <a:ea typeface="Montserrat"/>
                <a:cs typeface="Montserrat"/>
                <a:sym typeface="Montserrat"/>
              </a:rPr>
              <a:t>but extreme values </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Extremely high TN and FN rates </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Extremely Low TP and FP rates</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68"/>
          <p:cNvSpPr txBox="1"/>
          <p:nvPr>
            <p:ph type="title"/>
          </p:nvPr>
        </p:nvSpPr>
        <p:spPr>
          <a:xfrm>
            <a:off x="679050" y="2224225"/>
            <a:ext cx="7717500" cy="873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575"/>
              <a:t>Resampling</a:t>
            </a:r>
            <a:endParaRPr sz="4575"/>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30" name="Google Shape;1030;p68"/>
          <p:cNvSpPr txBox="1"/>
          <p:nvPr>
            <p:ph idx="1" type="body"/>
          </p:nvPr>
        </p:nvSpPr>
        <p:spPr>
          <a:xfrm>
            <a:off x="603925" y="2224225"/>
            <a:ext cx="7717500" cy="13086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2300">
                <a:solidFill>
                  <a:schemeClr val="accent1"/>
                </a:solidFill>
              </a:rPr>
              <a:t>Improve imbalance of data</a:t>
            </a:r>
            <a:endParaRPr sz="2725"/>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69"/>
          <p:cNvSpPr txBox="1"/>
          <p:nvPr>
            <p:ph type="title"/>
          </p:nvPr>
        </p:nvSpPr>
        <p:spPr>
          <a:xfrm>
            <a:off x="713225" y="310900"/>
            <a:ext cx="7717500" cy="564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Resample - Upsampling Our Data</a:t>
            </a:r>
            <a:endParaRPr/>
          </a:p>
        </p:txBody>
      </p:sp>
      <p:pic>
        <p:nvPicPr>
          <p:cNvPr id="1036" name="Google Shape;1036;p69"/>
          <p:cNvPicPr preferRelativeResize="0"/>
          <p:nvPr/>
        </p:nvPicPr>
        <p:blipFill>
          <a:blip r:embed="rId3">
            <a:alphaModFix/>
          </a:blip>
          <a:stretch>
            <a:fillRect/>
          </a:stretch>
        </p:blipFill>
        <p:spPr>
          <a:xfrm>
            <a:off x="1441500" y="1004750"/>
            <a:ext cx="2933700" cy="990600"/>
          </a:xfrm>
          <a:prstGeom prst="roundRect">
            <a:avLst>
              <a:gd fmla="val 16667" name="adj"/>
            </a:avLst>
          </a:prstGeom>
          <a:noFill/>
          <a:ln>
            <a:noFill/>
          </a:ln>
        </p:spPr>
      </p:pic>
      <p:pic>
        <p:nvPicPr>
          <p:cNvPr id="1037" name="Google Shape;1037;p69"/>
          <p:cNvPicPr preferRelativeResize="0"/>
          <p:nvPr/>
        </p:nvPicPr>
        <p:blipFill>
          <a:blip r:embed="rId4">
            <a:alphaModFix/>
          </a:blip>
          <a:stretch>
            <a:fillRect/>
          </a:stretch>
        </p:blipFill>
        <p:spPr>
          <a:xfrm>
            <a:off x="4950550" y="1014275"/>
            <a:ext cx="3152700" cy="990600"/>
          </a:xfrm>
          <a:prstGeom prst="roundRect">
            <a:avLst>
              <a:gd fmla="val 16667" name="adj"/>
            </a:avLst>
          </a:prstGeom>
          <a:noFill/>
          <a:ln>
            <a:noFill/>
          </a:ln>
        </p:spPr>
      </p:pic>
      <p:sp>
        <p:nvSpPr>
          <p:cNvPr id="1038" name="Google Shape;1038;p69"/>
          <p:cNvSpPr/>
          <p:nvPr/>
        </p:nvSpPr>
        <p:spPr>
          <a:xfrm>
            <a:off x="2843050" y="1482875"/>
            <a:ext cx="1476900" cy="2388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9"/>
          <p:cNvSpPr txBox="1"/>
          <p:nvPr/>
        </p:nvSpPr>
        <p:spPr>
          <a:xfrm>
            <a:off x="1359600" y="2138000"/>
            <a:ext cx="3097500" cy="24540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Montserrat"/>
              <a:buChar char="●"/>
            </a:pPr>
            <a:r>
              <a:rPr lang="en" sz="1300">
                <a:latin typeface="Montserrat"/>
                <a:ea typeface="Montserrat"/>
                <a:cs typeface="Montserrat"/>
                <a:sym typeface="Montserrat"/>
              </a:rPr>
              <a:t>Resample size of data of those where HEART_STROKE does occur (1) to the size of where HEART_STROKE does not (0)</a:t>
            </a:r>
            <a:endParaRPr sz="1300">
              <a:latin typeface="Montserrat"/>
              <a:ea typeface="Montserrat"/>
              <a:cs typeface="Montserrat"/>
              <a:sym typeface="Montserrat"/>
            </a:endParaRPr>
          </a:p>
          <a:p>
            <a:pPr indent="0" lvl="0" marL="457200" rtl="0" algn="l">
              <a:spcBef>
                <a:spcPts val="0"/>
              </a:spcBef>
              <a:spcAft>
                <a:spcPts val="0"/>
              </a:spcAft>
              <a:buNone/>
            </a:pPr>
            <a:r>
              <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sz="1300">
                <a:latin typeface="Montserrat"/>
                <a:ea typeface="Montserrat"/>
                <a:cs typeface="Montserrat"/>
                <a:sym typeface="Montserrat"/>
              </a:rPr>
              <a:t>Balances Values and reduces bias towards one class of data</a:t>
            </a:r>
            <a:endParaRPr sz="1300">
              <a:latin typeface="Montserrat"/>
              <a:ea typeface="Montserrat"/>
              <a:cs typeface="Montserrat"/>
              <a:sym typeface="Montserrat"/>
            </a:endParaRPr>
          </a:p>
        </p:txBody>
      </p:sp>
      <p:pic>
        <p:nvPicPr>
          <p:cNvPr id="1040" name="Google Shape;1040;p69"/>
          <p:cNvPicPr preferRelativeResize="0"/>
          <p:nvPr/>
        </p:nvPicPr>
        <p:blipFill>
          <a:blip r:embed="rId5">
            <a:alphaModFix/>
          </a:blip>
          <a:stretch>
            <a:fillRect/>
          </a:stretch>
        </p:blipFill>
        <p:spPr>
          <a:xfrm>
            <a:off x="4950550" y="2138000"/>
            <a:ext cx="3200700" cy="2529000"/>
          </a:xfrm>
          <a:prstGeom prst="roundRect">
            <a:avLst>
              <a:gd fmla="val 16667" name="adj"/>
            </a:avLst>
          </a:prstGeom>
          <a:noFill/>
          <a:ln>
            <a:noFill/>
          </a:ln>
        </p:spPr>
      </p:pic>
      <p:sp>
        <p:nvSpPr>
          <p:cNvPr id="1041" name="Google Shape;1041;p69"/>
          <p:cNvSpPr/>
          <p:nvPr/>
        </p:nvSpPr>
        <p:spPr>
          <a:xfrm>
            <a:off x="4828550" y="1004750"/>
            <a:ext cx="976200" cy="4017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70"/>
          <p:cNvSpPr txBox="1"/>
          <p:nvPr>
            <p:ph type="title"/>
          </p:nvPr>
        </p:nvSpPr>
        <p:spPr>
          <a:xfrm>
            <a:off x="713225" y="23470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DecisionTreeClassifier (Upsampled Data)</a:t>
            </a:r>
            <a:endParaRPr/>
          </a:p>
        </p:txBody>
      </p:sp>
      <p:sp>
        <p:nvSpPr>
          <p:cNvPr id="1047" name="Google Shape;1047;p70"/>
          <p:cNvSpPr txBox="1"/>
          <p:nvPr/>
        </p:nvSpPr>
        <p:spPr>
          <a:xfrm>
            <a:off x="7136175" y="1712550"/>
            <a:ext cx="20079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Lower accuracy</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Not biased</a:t>
            </a:r>
            <a:r>
              <a:rPr lang="en">
                <a:latin typeface="Montserrat"/>
                <a:ea typeface="Montserrat"/>
                <a:cs typeface="Montserrat"/>
                <a:sym typeface="Montserrat"/>
              </a:rPr>
              <a:t> towards specific category</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Rate test values are </a:t>
            </a:r>
            <a:r>
              <a:rPr b="1" lang="en">
                <a:latin typeface="Montserrat"/>
                <a:ea typeface="Montserrat"/>
                <a:cs typeface="Montserrat"/>
                <a:sym typeface="Montserrat"/>
              </a:rPr>
              <a:t>not that extreme</a:t>
            </a:r>
            <a:endParaRPr b="1">
              <a:latin typeface="Montserrat"/>
              <a:ea typeface="Montserrat"/>
              <a:cs typeface="Montserrat"/>
              <a:sym typeface="Montserrat"/>
            </a:endParaRPr>
          </a:p>
        </p:txBody>
      </p:sp>
      <p:pic>
        <p:nvPicPr>
          <p:cNvPr id="1048" name="Google Shape;1048;p70"/>
          <p:cNvPicPr preferRelativeResize="0"/>
          <p:nvPr/>
        </p:nvPicPr>
        <p:blipFill>
          <a:blip r:embed="rId3">
            <a:alphaModFix/>
          </a:blip>
          <a:stretch>
            <a:fillRect/>
          </a:stretch>
        </p:blipFill>
        <p:spPr>
          <a:xfrm>
            <a:off x="751325" y="1177175"/>
            <a:ext cx="3111600" cy="2152800"/>
          </a:xfrm>
          <a:prstGeom prst="roundRect">
            <a:avLst>
              <a:gd fmla="val 16667" name="adj"/>
            </a:avLst>
          </a:prstGeom>
          <a:noFill/>
          <a:ln>
            <a:noFill/>
          </a:ln>
        </p:spPr>
      </p:pic>
      <p:sp>
        <p:nvSpPr>
          <p:cNvPr id="1049" name="Google Shape;1049;p70"/>
          <p:cNvSpPr txBox="1"/>
          <p:nvPr>
            <p:ph idx="4294967295" type="subTitle"/>
          </p:nvPr>
        </p:nvSpPr>
        <p:spPr>
          <a:xfrm>
            <a:off x="1523514" y="73515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Training Set</a:t>
            </a:r>
            <a:endParaRPr sz="1480"/>
          </a:p>
        </p:txBody>
      </p:sp>
      <p:pic>
        <p:nvPicPr>
          <p:cNvPr id="1050" name="Google Shape;1050;p70"/>
          <p:cNvPicPr preferRelativeResize="0"/>
          <p:nvPr/>
        </p:nvPicPr>
        <p:blipFill>
          <a:blip r:embed="rId4">
            <a:alphaModFix/>
          </a:blip>
          <a:stretch>
            <a:fillRect/>
          </a:stretch>
        </p:blipFill>
        <p:spPr>
          <a:xfrm>
            <a:off x="751325" y="3412150"/>
            <a:ext cx="3077400" cy="1566900"/>
          </a:xfrm>
          <a:prstGeom prst="roundRect">
            <a:avLst>
              <a:gd fmla="val 16667" name="adj"/>
            </a:avLst>
          </a:prstGeom>
          <a:noFill/>
          <a:ln>
            <a:noFill/>
          </a:ln>
        </p:spPr>
      </p:pic>
      <p:pic>
        <p:nvPicPr>
          <p:cNvPr id="1051" name="Google Shape;1051;p70"/>
          <p:cNvPicPr preferRelativeResize="0"/>
          <p:nvPr/>
        </p:nvPicPr>
        <p:blipFill>
          <a:blip r:embed="rId5">
            <a:alphaModFix/>
          </a:blip>
          <a:stretch>
            <a:fillRect/>
          </a:stretch>
        </p:blipFill>
        <p:spPr>
          <a:xfrm>
            <a:off x="3943750" y="1179158"/>
            <a:ext cx="3111600" cy="2175600"/>
          </a:xfrm>
          <a:prstGeom prst="roundRect">
            <a:avLst>
              <a:gd fmla="val 16667" name="adj"/>
            </a:avLst>
          </a:prstGeom>
          <a:noFill/>
          <a:ln>
            <a:noFill/>
          </a:ln>
        </p:spPr>
      </p:pic>
      <p:pic>
        <p:nvPicPr>
          <p:cNvPr id="1052" name="Google Shape;1052;p70"/>
          <p:cNvPicPr preferRelativeResize="0"/>
          <p:nvPr/>
        </p:nvPicPr>
        <p:blipFill>
          <a:blip r:embed="rId6">
            <a:alphaModFix/>
          </a:blip>
          <a:stretch>
            <a:fillRect/>
          </a:stretch>
        </p:blipFill>
        <p:spPr>
          <a:xfrm>
            <a:off x="3943750" y="3412150"/>
            <a:ext cx="3153600" cy="1538400"/>
          </a:xfrm>
          <a:prstGeom prst="roundRect">
            <a:avLst>
              <a:gd fmla="val 16667" name="adj"/>
            </a:avLst>
          </a:prstGeom>
          <a:noFill/>
          <a:ln>
            <a:noFill/>
          </a:ln>
        </p:spPr>
      </p:pic>
      <p:sp>
        <p:nvSpPr>
          <p:cNvPr id="1053" name="Google Shape;1053;p70"/>
          <p:cNvSpPr txBox="1"/>
          <p:nvPr>
            <p:ph idx="4294967295" type="subTitle"/>
          </p:nvPr>
        </p:nvSpPr>
        <p:spPr>
          <a:xfrm>
            <a:off x="4820351" y="752925"/>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Test Set</a:t>
            </a:r>
            <a:endParaRPr sz="148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71"/>
          <p:cNvSpPr txBox="1"/>
          <p:nvPr>
            <p:ph type="title"/>
          </p:nvPr>
        </p:nvSpPr>
        <p:spPr>
          <a:xfrm>
            <a:off x="713225" y="1324625"/>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575"/>
              <a:t>Cross-Validation</a:t>
            </a:r>
            <a:endParaRPr sz="4575"/>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59" name="Google Shape;1059;p71"/>
          <p:cNvSpPr txBox="1"/>
          <p:nvPr>
            <p:ph idx="1" type="body"/>
          </p:nvPr>
        </p:nvSpPr>
        <p:spPr>
          <a:xfrm>
            <a:off x="713225" y="2307275"/>
            <a:ext cx="7717500" cy="1308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300">
                <a:solidFill>
                  <a:schemeClr val="accent1"/>
                </a:solidFill>
              </a:rPr>
              <a:t>To improve accuracy</a:t>
            </a:r>
            <a:endParaRPr sz="2300">
              <a:solidFill>
                <a:schemeClr val="accent1"/>
              </a:solidFill>
            </a:endParaRPr>
          </a:p>
          <a:p>
            <a:pPr indent="0" lvl="0" marL="457200" rtl="0" algn="l">
              <a:spcBef>
                <a:spcPts val="0"/>
              </a:spcBef>
              <a:spcAft>
                <a:spcPts val="0"/>
              </a:spcAft>
              <a:buNone/>
            </a:pPr>
            <a:r>
              <a:t/>
            </a:r>
            <a:endParaRPr sz="272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6"/>
          <p:cNvSpPr txBox="1"/>
          <p:nvPr>
            <p:ph type="title"/>
          </p:nvPr>
        </p:nvSpPr>
        <p:spPr>
          <a:xfrm>
            <a:off x="713225" y="539500"/>
            <a:ext cx="7717500" cy="406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540">
                <a:solidFill>
                  <a:schemeClr val="accent2"/>
                </a:solidFill>
              </a:rPr>
              <a:t>How do different factors affect the occurrence of heart stroke?</a:t>
            </a:r>
            <a:endParaRPr sz="554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72"/>
          <p:cNvSpPr txBox="1"/>
          <p:nvPr>
            <p:ph type="title"/>
          </p:nvPr>
        </p:nvSpPr>
        <p:spPr>
          <a:xfrm>
            <a:off x="713225" y="387100"/>
            <a:ext cx="77175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Cross-Validation (GridSearchCV) on DecisionTreeClassifier (Upsampled Data)</a:t>
            </a:r>
            <a:endParaRPr sz="2700"/>
          </a:p>
        </p:txBody>
      </p:sp>
      <p:sp>
        <p:nvSpPr>
          <p:cNvPr id="1065" name="Google Shape;1065;p72"/>
          <p:cNvSpPr txBox="1"/>
          <p:nvPr>
            <p:ph idx="1" type="body"/>
          </p:nvPr>
        </p:nvSpPr>
        <p:spPr>
          <a:xfrm>
            <a:off x="713225" y="1322025"/>
            <a:ext cx="7717500" cy="3438900"/>
          </a:xfrm>
          <a:prstGeom prst="rect">
            <a:avLst/>
          </a:prstGeom>
        </p:spPr>
        <p:txBody>
          <a:bodyPr anchorCtr="0" anchor="t" bIns="91425" lIns="91425" spcFirstLastPara="1" rIns="91425" wrap="square" tIns="91425">
            <a:normAutofit/>
          </a:bodyPr>
          <a:lstStyle/>
          <a:p>
            <a:pPr indent="-325437" lvl="0" marL="457200" rtl="0" algn="l">
              <a:spcBef>
                <a:spcPts val="0"/>
              </a:spcBef>
              <a:spcAft>
                <a:spcPts val="0"/>
              </a:spcAft>
              <a:buSzPts val="1525"/>
              <a:buChar char="●"/>
            </a:pPr>
            <a:r>
              <a:rPr lang="en" sz="1625"/>
              <a:t>Model Performs exhaustive search over specified parameter values for an estimator</a:t>
            </a:r>
            <a:endParaRPr sz="1625"/>
          </a:p>
          <a:p>
            <a:pPr indent="0" lvl="0" marL="457200" rtl="0" algn="l">
              <a:spcBef>
                <a:spcPts val="0"/>
              </a:spcBef>
              <a:spcAft>
                <a:spcPts val="0"/>
              </a:spcAft>
              <a:buNone/>
            </a:pPr>
            <a:r>
              <a:t/>
            </a:r>
            <a:endParaRPr sz="1625"/>
          </a:p>
          <a:p>
            <a:pPr indent="-325437" lvl="0" marL="457200" rtl="0" algn="l">
              <a:spcBef>
                <a:spcPts val="0"/>
              </a:spcBef>
              <a:spcAft>
                <a:spcPts val="0"/>
              </a:spcAft>
              <a:buSzPts val="1525"/>
              <a:buChar char="●"/>
            </a:pPr>
            <a:r>
              <a:rPr lang="en" sz="1625"/>
              <a:t>Find fixed number of folds (or partitions of the data, run the analysis on each fold and then average the overall error estimate</a:t>
            </a:r>
            <a:endParaRPr sz="1625"/>
          </a:p>
          <a:p>
            <a:pPr indent="0" lvl="0" marL="457200" rtl="0" algn="l">
              <a:spcBef>
                <a:spcPts val="0"/>
              </a:spcBef>
              <a:spcAft>
                <a:spcPts val="0"/>
              </a:spcAft>
              <a:buNone/>
            </a:pPr>
            <a:r>
              <a:t/>
            </a:r>
            <a:endParaRPr sz="1625"/>
          </a:p>
          <a:p>
            <a:pPr indent="-325437" lvl="0" marL="457200" rtl="0" algn="l">
              <a:spcBef>
                <a:spcPts val="0"/>
              </a:spcBef>
              <a:spcAft>
                <a:spcPts val="0"/>
              </a:spcAft>
              <a:buSzPts val="1525"/>
              <a:buChar char="●"/>
            </a:pPr>
            <a:r>
              <a:rPr lang="en" sz="1625"/>
              <a:t>Best model : Depth = 9</a:t>
            </a:r>
            <a:endParaRPr sz="1625"/>
          </a:p>
        </p:txBody>
      </p:sp>
      <p:pic>
        <p:nvPicPr>
          <p:cNvPr id="1066" name="Google Shape;1066;p72"/>
          <p:cNvPicPr preferRelativeResize="0"/>
          <p:nvPr/>
        </p:nvPicPr>
        <p:blipFill>
          <a:blip r:embed="rId3">
            <a:alphaModFix/>
          </a:blip>
          <a:stretch>
            <a:fillRect/>
          </a:stretch>
        </p:blipFill>
        <p:spPr>
          <a:xfrm>
            <a:off x="2258925" y="3440200"/>
            <a:ext cx="4626150" cy="715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73"/>
          <p:cNvSpPr txBox="1"/>
          <p:nvPr/>
        </p:nvSpPr>
        <p:spPr>
          <a:xfrm>
            <a:off x="7304725" y="2608875"/>
            <a:ext cx="1864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Higher Accuracy</a:t>
            </a:r>
            <a:endParaRPr b="1">
              <a:latin typeface="Montserrat"/>
              <a:ea typeface="Montserrat"/>
              <a:cs typeface="Montserrat"/>
              <a:sym typeface="Montserrat"/>
            </a:endParaRPr>
          </a:p>
        </p:txBody>
      </p:sp>
      <p:pic>
        <p:nvPicPr>
          <p:cNvPr id="1072" name="Google Shape;1072;p73"/>
          <p:cNvPicPr preferRelativeResize="0"/>
          <p:nvPr/>
        </p:nvPicPr>
        <p:blipFill>
          <a:blip r:embed="rId3">
            <a:alphaModFix/>
          </a:blip>
          <a:stretch>
            <a:fillRect/>
          </a:stretch>
        </p:blipFill>
        <p:spPr>
          <a:xfrm>
            <a:off x="703650" y="764775"/>
            <a:ext cx="3239400" cy="2200200"/>
          </a:xfrm>
          <a:prstGeom prst="roundRect">
            <a:avLst>
              <a:gd fmla="val 16667" name="adj"/>
            </a:avLst>
          </a:prstGeom>
          <a:noFill/>
          <a:ln>
            <a:noFill/>
          </a:ln>
        </p:spPr>
      </p:pic>
      <p:sp>
        <p:nvSpPr>
          <p:cNvPr id="1073" name="Google Shape;1073;p73"/>
          <p:cNvSpPr txBox="1"/>
          <p:nvPr>
            <p:ph idx="4294967295" type="subTitle"/>
          </p:nvPr>
        </p:nvSpPr>
        <p:spPr>
          <a:xfrm>
            <a:off x="1523514" y="35415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Training Set</a:t>
            </a:r>
            <a:endParaRPr sz="1480"/>
          </a:p>
        </p:txBody>
      </p:sp>
      <p:pic>
        <p:nvPicPr>
          <p:cNvPr id="1074" name="Google Shape;1074;p73"/>
          <p:cNvPicPr preferRelativeResize="0"/>
          <p:nvPr/>
        </p:nvPicPr>
        <p:blipFill>
          <a:blip r:embed="rId4">
            <a:alphaModFix/>
          </a:blip>
          <a:stretch>
            <a:fillRect/>
          </a:stretch>
        </p:blipFill>
        <p:spPr>
          <a:xfrm>
            <a:off x="713227" y="3488125"/>
            <a:ext cx="3239400" cy="1264200"/>
          </a:xfrm>
          <a:prstGeom prst="roundRect">
            <a:avLst>
              <a:gd fmla="val 16667" name="adj"/>
            </a:avLst>
          </a:prstGeom>
          <a:noFill/>
          <a:ln>
            <a:noFill/>
          </a:ln>
        </p:spPr>
      </p:pic>
      <p:sp>
        <p:nvSpPr>
          <p:cNvPr id="1075" name="Google Shape;1075;p73"/>
          <p:cNvSpPr txBox="1"/>
          <p:nvPr>
            <p:ph idx="4294967295" type="subTitle"/>
          </p:nvPr>
        </p:nvSpPr>
        <p:spPr>
          <a:xfrm>
            <a:off x="4972751" y="371925"/>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Test Set</a:t>
            </a:r>
            <a:endParaRPr sz="1480"/>
          </a:p>
        </p:txBody>
      </p:sp>
      <p:pic>
        <p:nvPicPr>
          <p:cNvPr id="1076" name="Google Shape;1076;p73"/>
          <p:cNvPicPr preferRelativeResize="0"/>
          <p:nvPr/>
        </p:nvPicPr>
        <p:blipFill>
          <a:blip r:embed="rId5">
            <a:alphaModFix/>
          </a:blip>
          <a:stretch>
            <a:fillRect/>
          </a:stretch>
        </p:blipFill>
        <p:spPr>
          <a:xfrm>
            <a:off x="4139425" y="764775"/>
            <a:ext cx="3165300" cy="2231100"/>
          </a:xfrm>
          <a:prstGeom prst="roundRect">
            <a:avLst>
              <a:gd fmla="val 16667" name="adj"/>
            </a:avLst>
          </a:prstGeom>
          <a:noFill/>
          <a:ln>
            <a:noFill/>
          </a:ln>
        </p:spPr>
      </p:pic>
      <p:pic>
        <p:nvPicPr>
          <p:cNvPr id="1077" name="Google Shape;1077;p73"/>
          <p:cNvPicPr preferRelativeResize="0"/>
          <p:nvPr/>
        </p:nvPicPr>
        <p:blipFill>
          <a:blip r:embed="rId6">
            <a:alphaModFix/>
          </a:blip>
          <a:stretch>
            <a:fillRect/>
          </a:stretch>
        </p:blipFill>
        <p:spPr>
          <a:xfrm>
            <a:off x="4139425" y="3488125"/>
            <a:ext cx="3165300" cy="1264200"/>
          </a:xfrm>
          <a:prstGeom prst="roundRect">
            <a:avLst>
              <a:gd fmla="val 16667" name="adj"/>
            </a:avLst>
          </a:prstGeom>
          <a:noFill/>
          <a:ln>
            <a:noFill/>
          </a:ln>
        </p:spPr>
      </p:pic>
      <p:pic>
        <p:nvPicPr>
          <p:cNvPr id="1078" name="Google Shape;1078;p73"/>
          <p:cNvPicPr preferRelativeResize="0"/>
          <p:nvPr/>
        </p:nvPicPr>
        <p:blipFill>
          <a:blip r:embed="rId7">
            <a:alphaModFix/>
          </a:blip>
          <a:stretch>
            <a:fillRect/>
          </a:stretch>
        </p:blipFill>
        <p:spPr>
          <a:xfrm>
            <a:off x="688450" y="3147350"/>
            <a:ext cx="1864200" cy="234600"/>
          </a:xfrm>
          <a:prstGeom prst="roundRect">
            <a:avLst>
              <a:gd fmla="val 16667" name="adj"/>
            </a:avLst>
          </a:prstGeom>
          <a:noFill/>
          <a:ln>
            <a:noFill/>
          </a:ln>
        </p:spPr>
      </p:pic>
      <p:pic>
        <p:nvPicPr>
          <p:cNvPr id="1079" name="Google Shape;1079;p73"/>
          <p:cNvPicPr preferRelativeResize="0"/>
          <p:nvPr/>
        </p:nvPicPr>
        <p:blipFill>
          <a:blip r:embed="rId8">
            <a:alphaModFix/>
          </a:blip>
          <a:stretch>
            <a:fillRect/>
          </a:stretch>
        </p:blipFill>
        <p:spPr>
          <a:xfrm>
            <a:off x="4139425" y="3162800"/>
            <a:ext cx="1712400" cy="234600"/>
          </a:xfrm>
          <a:prstGeom prst="roundRect">
            <a:avLst>
              <a:gd fmla="val 16667" name="adj"/>
            </a:avLst>
          </a:prstGeom>
          <a:noFill/>
          <a:ln>
            <a:noFill/>
          </a:ln>
        </p:spPr>
      </p:pic>
      <p:sp>
        <p:nvSpPr>
          <p:cNvPr id="1080" name="Google Shape;1080;p73"/>
          <p:cNvSpPr/>
          <p:nvPr/>
        </p:nvSpPr>
        <p:spPr>
          <a:xfrm rot="2459890">
            <a:off x="2001690" y="3421470"/>
            <a:ext cx="310044" cy="234551"/>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3"/>
          <p:cNvSpPr/>
          <p:nvPr/>
        </p:nvSpPr>
        <p:spPr>
          <a:xfrm rot="2459890">
            <a:off x="5238540" y="3421470"/>
            <a:ext cx="310044" cy="234551"/>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74"/>
          <p:cNvSpPr txBox="1"/>
          <p:nvPr>
            <p:ph type="title"/>
          </p:nvPr>
        </p:nvSpPr>
        <p:spPr>
          <a:xfrm>
            <a:off x="713225" y="1324625"/>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575"/>
              <a:t>RandomForest</a:t>
            </a:r>
            <a:r>
              <a:rPr lang="en" sz="4575"/>
              <a:t>Classifier</a:t>
            </a:r>
            <a:endParaRPr sz="4575"/>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87" name="Google Shape;1087;p74"/>
          <p:cNvSpPr txBox="1"/>
          <p:nvPr>
            <p:ph idx="1" type="body"/>
          </p:nvPr>
        </p:nvSpPr>
        <p:spPr>
          <a:xfrm>
            <a:off x="713225" y="2307275"/>
            <a:ext cx="7717500" cy="1308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300">
                <a:solidFill>
                  <a:schemeClr val="accent1"/>
                </a:solidFill>
              </a:rPr>
              <a:t>Meta Estimator that </a:t>
            </a:r>
            <a:r>
              <a:rPr b="1" lang="en" sz="2300" u="sng">
                <a:solidFill>
                  <a:schemeClr val="accent1"/>
                </a:solidFill>
              </a:rPr>
              <a:t>fits a number of decision tree classifiers</a:t>
            </a:r>
            <a:endParaRPr b="1" sz="2300" u="sng">
              <a:solidFill>
                <a:schemeClr val="accent1"/>
              </a:solidFill>
            </a:endParaRPr>
          </a:p>
          <a:p>
            <a:pPr indent="0" lvl="0" marL="457200" rtl="0" algn="l">
              <a:spcBef>
                <a:spcPts val="0"/>
              </a:spcBef>
              <a:spcAft>
                <a:spcPts val="0"/>
              </a:spcAft>
              <a:buNone/>
            </a:pPr>
            <a:r>
              <a:t/>
            </a:r>
            <a:endParaRPr sz="2725"/>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75"/>
          <p:cNvSpPr txBox="1"/>
          <p:nvPr>
            <p:ph type="title"/>
          </p:nvPr>
        </p:nvSpPr>
        <p:spPr>
          <a:xfrm>
            <a:off x="713225" y="310900"/>
            <a:ext cx="7717500" cy="564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RandomForestClassifier (Upsampled Data)</a:t>
            </a:r>
            <a:endParaRPr/>
          </a:p>
        </p:txBody>
      </p:sp>
      <p:pic>
        <p:nvPicPr>
          <p:cNvPr id="1093" name="Google Shape;1093;p75"/>
          <p:cNvPicPr preferRelativeResize="0"/>
          <p:nvPr/>
        </p:nvPicPr>
        <p:blipFill>
          <a:blip r:embed="rId3">
            <a:alphaModFix/>
          </a:blip>
          <a:stretch>
            <a:fillRect/>
          </a:stretch>
        </p:blipFill>
        <p:spPr>
          <a:xfrm>
            <a:off x="603048" y="1207275"/>
            <a:ext cx="2906700" cy="2016600"/>
          </a:xfrm>
          <a:prstGeom prst="roundRect">
            <a:avLst>
              <a:gd fmla="val 16667" name="adj"/>
            </a:avLst>
          </a:prstGeom>
          <a:noFill/>
          <a:ln>
            <a:noFill/>
          </a:ln>
        </p:spPr>
      </p:pic>
      <p:sp>
        <p:nvSpPr>
          <p:cNvPr id="1094" name="Google Shape;1094;p75"/>
          <p:cNvSpPr txBox="1"/>
          <p:nvPr>
            <p:ph idx="4294967295" type="subTitle"/>
          </p:nvPr>
        </p:nvSpPr>
        <p:spPr>
          <a:xfrm>
            <a:off x="1298575" y="80400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Training Set</a:t>
            </a:r>
            <a:endParaRPr sz="1480"/>
          </a:p>
        </p:txBody>
      </p:sp>
      <p:pic>
        <p:nvPicPr>
          <p:cNvPr id="1095" name="Google Shape;1095;p75"/>
          <p:cNvPicPr preferRelativeResize="0"/>
          <p:nvPr/>
        </p:nvPicPr>
        <p:blipFill>
          <a:blip r:embed="rId4">
            <a:alphaModFix/>
          </a:blip>
          <a:stretch>
            <a:fillRect/>
          </a:stretch>
        </p:blipFill>
        <p:spPr>
          <a:xfrm>
            <a:off x="603049" y="3380026"/>
            <a:ext cx="2906700" cy="1412400"/>
          </a:xfrm>
          <a:prstGeom prst="roundRect">
            <a:avLst>
              <a:gd fmla="val 16667" name="adj"/>
            </a:avLst>
          </a:prstGeom>
          <a:noFill/>
          <a:ln>
            <a:noFill/>
          </a:ln>
        </p:spPr>
      </p:pic>
      <p:sp>
        <p:nvSpPr>
          <p:cNvPr id="1096" name="Google Shape;1096;p75"/>
          <p:cNvSpPr txBox="1"/>
          <p:nvPr>
            <p:ph idx="4294967295" type="subTitle"/>
          </p:nvPr>
        </p:nvSpPr>
        <p:spPr>
          <a:xfrm>
            <a:off x="4402550" y="80885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Test Set</a:t>
            </a:r>
            <a:endParaRPr sz="1480"/>
          </a:p>
        </p:txBody>
      </p:sp>
      <p:pic>
        <p:nvPicPr>
          <p:cNvPr id="1097" name="Google Shape;1097;p75"/>
          <p:cNvPicPr preferRelativeResize="0"/>
          <p:nvPr/>
        </p:nvPicPr>
        <p:blipFill>
          <a:blip r:embed="rId5">
            <a:alphaModFix/>
          </a:blip>
          <a:stretch>
            <a:fillRect/>
          </a:stretch>
        </p:blipFill>
        <p:spPr>
          <a:xfrm>
            <a:off x="3664511" y="1216730"/>
            <a:ext cx="2906700" cy="1997700"/>
          </a:xfrm>
          <a:prstGeom prst="roundRect">
            <a:avLst>
              <a:gd fmla="val 16667" name="adj"/>
            </a:avLst>
          </a:prstGeom>
          <a:noFill/>
          <a:ln>
            <a:noFill/>
          </a:ln>
        </p:spPr>
      </p:pic>
      <p:pic>
        <p:nvPicPr>
          <p:cNvPr id="1098" name="Google Shape;1098;p75"/>
          <p:cNvPicPr preferRelativeResize="0"/>
          <p:nvPr/>
        </p:nvPicPr>
        <p:blipFill>
          <a:blip r:embed="rId6">
            <a:alphaModFix/>
          </a:blip>
          <a:stretch>
            <a:fillRect/>
          </a:stretch>
        </p:blipFill>
        <p:spPr>
          <a:xfrm>
            <a:off x="3664500" y="3380025"/>
            <a:ext cx="2906700" cy="1412400"/>
          </a:xfrm>
          <a:prstGeom prst="roundRect">
            <a:avLst>
              <a:gd fmla="val 16667" name="adj"/>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76"/>
          <p:cNvSpPr txBox="1"/>
          <p:nvPr>
            <p:ph type="title"/>
          </p:nvPr>
        </p:nvSpPr>
        <p:spPr>
          <a:xfrm>
            <a:off x="713225" y="234700"/>
            <a:ext cx="7717500" cy="56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t>Cross-Validation (GridSearchCV) on Random Forest Classifier</a:t>
            </a:r>
            <a:endParaRPr sz="2100"/>
          </a:p>
        </p:txBody>
      </p:sp>
      <p:sp>
        <p:nvSpPr>
          <p:cNvPr id="1104" name="Google Shape;1104;p76"/>
          <p:cNvSpPr txBox="1"/>
          <p:nvPr>
            <p:ph idx="4294967295" type="subTitle"/>
          </p:nvPr>
        </p:nvSpPr>
        <p:spPr>
          <a:xfrm>
            <a:off x="1368926" y="656813"/>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Training Set</a:t>
            </a:r>
            <a:endParaRPr sz="1480"/>
          </a:p>
        </p:txBody>
      </p:sp>
      <p:pic>
        <p:nvPicPr>
          <p:cNvPr id="1105" name="Google Shape;1105;p76"/>
          <p:cNvPicPr preferRelativeResize="0"/>
          <p:nvPr/>
        </p:nvPicPr>
        <p:blipFill>
          <a:blip r:embed="rId3">
            <a:alphaModFix/>
          </a:blip>
          <a:stretch>
            <a:fillRect/>
          </a:stretch>
        </p:blipFill>
        <p:spPr>
          <a:xfrm>
            <a:off x="529499" y="1110124"/>
            <a:ext cx="3176100" cy="2231400"/>
          </a:xfrm>
          <a:prstGeom prst="roundRect">
            <a:avLst>
              <a:gd fmla="val 16667" name="adj"/>
            </a:avLst>
          </a:prstGeom>
          <a:noFill/>
          <a:ln>
            <a:noFill/>
          </a:ln>
        </p:spPr>
      </p:pic>
      <p:pic>
        <p:nvPicPr>
          <p:cNvPr id="1106" name="Google Shape;1106;p76"/>
          <p:cNvPicPr preferRelativeResize="0"/>
          <p:nvPr/>
        </p:nvPicPr>
        <p:blipFill>
          <a:blip r:embed="rId4">
            <a:alphaModFix/>
          </a:blip>
          <a:stretch>
            <a:fillRect/>
          </a:stretch>
        </p:blipFill>
        <p:spPr>
          <a:xfrm>
            <a:off x="795600" y="3553525"/>
            <a:ext cx="2643900" cy="1245900"/>
          </a:xfrm>
          <a:prstGeom prst="roundRect">
            <a:avLst>
              <a:gd fmla="val 16667" name="adj"/>
            </a:avLst>
          </a:prstGeom>
          <a:noFill/>
          <a:ln>
            <a:noFill/>
          </a:ln>
        </p:spPr>
      </p:pic>
      <p:pic>
        <p:nvPicPr>
          <p:cNvPr id="1107" name="Google Shape;1107;p76"/>
          <p:cNvPicPr preferRelativeResize="0"/>
          <p:nvPr/>
        </p:nvPicPr>
        <p:blipFill>
          <a:blip r:embed="rId5">
            <a:alphaModFix/>
          </a:blip>
          <a:stretch>
            <a:fillRect/>
          </a:stretch>
        </p:blipFill>
        <p:spPr>
          <a:xfrm>
            <a:off x="3938002" y="1110126"/>
            <a:ext cx="3242400" cy="2231400"/>
          </a:xfrm>
          <a:prstGeom prst="roundRect">
            <a:avLst>
              <a:gd fmla="val 16667" name="adj"/>
            </a:avLst>
          </a:prstGeom>
          <a:noFill/>
          <a:ln>
            <a:noFill/>
          </a:ln>
        </p:spPr>
      </p:pic>
      <p:pic>
        <p:nvPicPr>
          <p:cNvPr id="1108" name="Google Shape;1108;p76"/>
          <p:cNvPicPr preferRelativeResize="0"/>
          <p:nvPr/>
        </p:nvPicPr>
        <p:blipFill>
          <a:blip r:embed="rId6">
            <a:alphaModFix/>
          </a:blip>
          <a:stretch>
            <a:fillRect/>
          </a:stretch>
        </p:blipFill>
        <p:spPr>
          <a:xfrm>
            <a:off x="4237250" y="3542281"/>
            <a:ext cx="2643900" cy="1268400"/>
          </a:xfrm>
          <a:prstGeom prst="roundRect">
            <a:avLst>
              <a:gd fmla="val 16667" name="adj"/>
            </a:avLst>
          </a:prstGeom>
          <a:noFill/>
          <a:ln>
            <a:noFill/>
          </a:ln>
        </p:spPr>
      </p:pic>
      <p:sp>
        <p:nvSpPr>
          <p:cNvPr id="1109" name="Google Shape;1109;p76"/>
          <p:cNvSpPr txBox="1"/>
          <p:nvPr>
            <p:ph idx="4294967295" type="subTitle"/>
          </p:nvPr>
        </p:nvSpPr>
        <p:spPr>
          <a:xfrm>
            <a:off x="4884564" y="656825"/>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Test Set</a:t>
            </a:r>
            <a:endParaRPr sz="1480"/>
          </a:p>
        </p:txBody>
      </p:sp>
      <p:sp>
        <p:nvSpPr>
          <p:cNvPr id="1110" name="Google Shape;1110;p76"/>
          <p:cNvSpPr/>
          <p:nvPr/>
        </p:nvSpPr>
        <p:spPr>
          <a:xfrm>
            <a:off x="529125" y="3341525"/>
            <a:ext cx="108000" cy="5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6"/>
          <p:cNvSpPr txBox="1"/>
          <p:nvPr>
            <p:ph type="title"/>
          </p:nvPr>
        </p:nvSpPr>
        <p:spPr>
          <a:xfrm>
            <a:off x="713250" y="234700"/>
            <a:ext cx="7717500" cy="56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t>Cross-Validation (GridSearchCV) on Random Forest Classifier</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77"/>
          <p:cNvSpPr txBox="1"/>
          <p:nvPr/>
        </p:nvSpPr>
        <p:spPr>
          <a:xfrm>
            <a:off x="972200" y="985100"/>
            <a:ext cx="257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Montserrat"/>
                <a:ea typeface="Montserrat"/>
                <a:cs typeface="Montserrat"/>
                <a:sym typeface="Montserrat"/>
              </a:rPr>
              <a:t>DecisionTreeClassifier</a:t>
            </a:r>
            <a:endParaRPr/>
          </a:p>
        </p:txBody>
      </p:sp>
      <p:sp>
        <p:nvSpPr>
          <p:cNvPr id="1117" name="Google Shape;1117;p77"/>
          <p:cNvSpPr txBox="1"/>
          <p:nvPr/>
        </p:nvSpPr>
        <p:spPr>
          <a:xfrm>
            <a:off x="1207775" y="2977400"/>
            <a:ext cx="2278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Montserrat"/>
                <a:ea typeface="Montserrat"/>
                <a:cs typeface="Montserrat"/>
                <a:sym typeface="Montserrat"/>
              </a:rPr>
              <a:t> RandomForestClassifier  </a:t>
            </a:r>
            <a:endParaRPr b="1" sz="1000">
              <a:latin typeface="Montserrat"/>
              <a:ea typeface="Montserrat"/>
              <a:cs typeface="Montserrat"/>
              <a:sym typeface="Montserrat"/>
            </a:endParaRPr>
          </a:p>
        </p:txBody>
      </p:sp>
      <p:sp>
        <p:nvSpPr>
          <p:cNvPr id="1118" name="Google Shape;1118;p77"/>
          <p:cNvSpPr/>
          <p:nvPr/>
        </p:nvSpPr>
        <p:spPr>
          <a:xfrm rot="5400000">
            <a:off x="2207675" y="2697499"/>
            <a:ext cx="278400" cy="28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9" name="Google Shape;1119;p77"/>
          <p:cNvPicPr preferRelativeResize="0"/>
          <p:nvPr/>
        </p:nvPicPr>
        <p:blipFill>
          <a:blip r:embed="rId3">
            <a:alphaModFix/>
          </a:blip>
          <a:stretch>
            <a:fillRect/>
          </a:stretch>
        </p:blipFill>
        <p:spPr>
          <a:xfrm>
            <a:off x="976000" y="1402075"/>
            <a:ext cx="2574300" cy="1177200"/>
          </a:xfrm>
          <a:prstGeom prst="roundRect">
            <a:avLst>
              <a:gd fmla="val 16667" name="adj"/>
            </a:avLst>
          </a:prstGeom>
          <a:noFill/>
          <a:ln>
            <a:noFill/>
          </a:ln>
        </p:spPr>
      </p:pic>
      <p:sp>
        <p:nvSpPr>
          <p:cNvPr id="1120" name="Google Shape;1120;p77"/>
          <p:cNvSpPr txBox="1"/>
          <p:nvPr>
            <p:ph type="title"/>
          </p:nvPr>
        </p:nvSpPr>
        <p:spPr>
          <a:xfrm>
            <a:off x="713250" y="234700"/>
            <a:ext cx="7717500" cy="56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Comparison Between Models </a:t>
            </a:r>
            <a:r>
              <a:rPr lang="en" sz="2100"/>
              <a:t>After </a:t>
            </a:r>
            <a:r>
              <a:rPr lang="en" sz="2100"/>
              <a:t>Cross-Validation</a:t>
            </a:r>
            <a:endParaRPr sz="2100"/>
          </a:p>
        </p:txBody>
      </p:sp>
      <p:pic>
        <p:nvPicPr>
          <p:cNvPr id="1121" name="Google Shape;1121;p77"/>
          <p:cNvPicPr preferRelativeResize="0"/>
          <p:nvPr/>
        </p:nvPicPr>
        <p:blipFill>
          <a:blip r:embed="rId4">
            <a:alphaModFix/>
          </a:blip>
          <a:stretch>
            <a:fillRect/>
          </a:stretch>
        </p:blipFill>
        <p:spPr>
          <a:xfrm>
            <a:off x="1043225" y="3376575"/>
            <a:ext cx="2574300" cy="1212900"/>
          </a:xfrm>
          <a:prstGeom prst="roundRect">
            <a:avLst>
              <a:gd fmla="val 16667" name="adj"/>
            </a:avLst>
          </a:prstGeom>
          <a:noFill/>
          <a:ln>
            <a:noFill/>
          </a:ln>
        </p:spPr>
      </p:pic>
      <p:pic>
        <p:nvPicPr>
          <p:cNvPr id="1122" name="Google Shape;1122;p77"/>
          <p:cNvPicPr preferRelativeResize="0"/>
          <p:nvPr/>
        </p:nvPicPr>
        <p:blipFill>
          <a:blip r:embed="rId5">
            <a:alphaModFix/>
          </a:blip>
          <a:stretch>
            <a:fillRect/>
          </a:stretch>
        </p:blipFill>
        <p:spPr>
          <a:xfrm>
            <a:off x="3841525" y="1384225"/>
            <a:ext cx="2590800" cy="1212900"/>
          </a:xfrm>
          <a:prstGeom prst="roundRect">
            <a:avLst>
              <a:gd fmla="val 16667" name="adj"/>
            </a:avLst>
          </a:prstGeom>
          <a:noFill/>
          <a:ln>
            <a:noFill/>
          </a:ln>
        </p:spPr>
      </p:pic>
      <p:sp>
        <p:nvSpPr>
          <p:cNvPr id="1123" name="Google Shape;1123;p77"/>
          <p:cNvSpPr/>
          <p:nvPr/>
        </p:nvSpPr>
        <p:spPr>
          <a:xfrm>
            <a:off x="4872475" y="1791925"/>
            <a:ext cx="1295400" cy="181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4887525" y="2182175"/>
            <a:ext cx="1295400" cy="181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4887475" y="1484475"/>
            <a:ext cx="1295400" cy="181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txBox="1"/>
          <p:nvPr/>
        </p:nvSpPr>
        <p:spPr>
          <a:xfrm>
            <a:off x="3586688" y="100155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Montserrat"/>
                <a:ea typeface="Montserrat"/>
                <a:cs typeface="Montserrat"/>
                <a:sym typeface="Montserrat"/>
              </a:rPr>
              <a:t>DecisionTreeClassifier </a:t>
            </a:r>
            <a:endParaRPr/>
          </a:p>
        </p:txBody>
      </p:sp>
      <p:pic>
        <p:nvPicPr>
          <p:cNvPr id="1127" name="Google Shape;1127;p77"/>
          <p:cNvPicPr preferRelativeResize="0"/>
          <p:nvPr/>
        </p:nvPicPr>
        <p:blipFill>
          <a:blip r:embed="rId6">
            <a:alphaModFix/>
          </a:blip>
          <a:stretch>
            <a:fillRect/>
          </a:stretch>
        </p:blipFill>
        <p:spPr>
          <a:xfrm>
            <a:off x="3833275" y="3376575"/>
            <a:ext cx="2590800" cy="1212900"/>
          </a:xfrm>
          <a:prstGeom prst="roundRect">
            <a:avLst>
              <a:gd fmla="val 16667" name="adj"/>
            </a:avLst>
          </a:prstGeom>
          <a:noFill/>
          <a:ln>
            <a:noFill/>
          </a:ln>
        </p:spPr>
      </p:pic>
      <p:sp>
        <p:nvSpPr>
          <p:cNvPr id="1128" name="Google Shape;1128;p77"/>
          <p:cNvSpPr/>
          <p:nvPr/>
        </p:nvSpPr>
        <p:spPr>
          <a:xfrm>
            <a:off x="4926225" y="3723575"/>
            <a:ext cx="1331700" cy="216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4926175" y="4165250"/>
            <a:ext cx="1331700" cy="216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4962475" y="3473250"/>
            <a:ext cx="1295400" cy="216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txBox="1"/>
          <p:nvPr/>
        </p:nvSpPr>
        <p:spPr>
          <a:xfrm>
            <a:off x="4011063" y="2990988"/>
            <a:ext cx="2278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Montserrat"/>
                <a:ea typeface="Montserrat"/>
                <a:cs typeface="Montserrat"/>
                <a:sym typeface="Montserrat"/>
              </a:rPr>
              <a:t> RandomForestClassifier  </a:t>
            </a:r>
            <a:endParaRPr b="1" sz="1000">
              <a:latin typeface="Montserrat"/>
              <a:ea typeface="Montserrat"/>
              <a:cs typeface="Montserrat"/>
              <a:sym typeface="Montserrat"/>
            </a:endParaRPr>
          </a:p>
        </p:txBody>
      </p:sp>
      <p:sp>
        <p:nvSpPr>
          <p:cNvPr id="1132" name="Google Shape;1132;p77"/>
          <p:cNvSpPr/>
          <p:nvPr/>
        </p:nvSpPr>
        <p:spPr>
          <a:xfrm rot="5400000">
            <a:off x="5010975" y="2715799"/>
            <a:ext cx="278400" cy="28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txBox="1"/>
          <p:nvPr>
            <p:ph idx="4294967295" type="subTitle"/>
          </p:nvPr>
        </p:nvSpPr>
        <p:spPr>
          <a:xfrm>
            <a:off x="1622376" y="62125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Training Set</a:t>
            </a:r>
            <a:endParaRPr sz="1480"/>
          </a:p>
        </p:txBody>
      </p:sp>
      <p:sp>
        <p:nvSpPr>
          <p:cNvPr id="1134" name="Google Shape;1134;p77"/>
          <p:cNvSpPr txBox="1"/>
          <p:nvPr>
            <p:ph idx="4294967295" type="subTitle"/>
          </p:nvPr>
        </p:nvSpPr>
        <p:spPr>
          <a:xfrm>
            <a:off x="4442176" y="62125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Test </a:t>
            </a:r>
            <a:r>
              <a:rPr lang="en" sz="1480"/>
              <a:t>Set</a:t>
            </a:r>
            <a:endParaRPr sz="1480"/>
          </a:p>
        </p:txBody>
      </p:sp>
      <p:sp>
        <p:nvSpPr>
          <p:cNvPr id="1135" name="Google Shape;1135;p77"/>
          <p:cNvSpPr txBox="1"/>
          <p:nvPr/>
        </p:nvSpPr>
        <p:spPr>
          <a:xfrm>
            <a:off x="6626900" y="1229050"/>
            <a:ext cx="2436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Higher accuracy than Decision Tree before Cross Validation  </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More balanced accuracy </a:t>
            </a:r>
            <a:r>
              <a:rPr lang="en">
                <a:latin typeface="Montserrat"/>
                <a:ea typeface="Montserrat"/>
                <a:cs typeface="Montserrat"/>
                <a:sym typeface="Montserrat"/>
              </a:rPr>
              <a:t>amongst each category</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Less overfitting </a:t>
            </a:r>
            <a:r>
              <a:rPr lang="en">
                <a:latin typeface="Montserrat"/>
                <a:ea typeface="Montserrat"/>
                <a:cs typeface="Montserrat"/>
                <a:sym typeface="Montserrat"/>
              </a:rPr>
              <a:t>as compared to Decision Tree Classifier</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78"/>
          <p:cNvSpPr txBox="1"/>
          <p:nvPr>
            <p:ph type="title"/>
          </p:nvPr>
        </p:nvSpPr>
        <p:spPr>
          <a:xfrm>
            <a:off x="332225" y="1248425"/>
            <a:ext cx="84309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100">
                <a:solidFill>
                  <a:schemeClr val="accent2"/>
                </a:solidFill>
              </a:rPr>
              <a:t>BalancedBaggingClassifier</a:t>
            </a:r>
            <a:endParaRPr sz="4100"/>
          </a:p>
          <a:p>
            <a:pPr indent="0" lvl="0" marL="0" rtl="0" algn="ctr">
              <a:spcBef>
                <a:spcPts val="0"/>
              </a:spcBef>
              <a:spcAft>
                <a:spcPts val="0"/>
              </a:spcAft>
              <a:buNone/>
            </a:pPr>
            <a:r>
              <a:t/>
            </a:r>
            <a:endParaRPr sz="4100"/>
          </a:p>
          <a:p>
            <a:pPr indent="0" lvl="0" marL="0" rtl="0" algn="ctr">
              <a:spcBef>
                <a:spcPts val="0"/>
              </a:spcBef>
              <a:spcAft>
                <a:spcPts val="0"/>
              </a:spcAft>
              <a:buNone/>
            </a:pPr>
            <a:r>
              <a:t/>
            </a:r>
            <a:endParaRPr sz="4100"/>
          </a:p>
        </p:txBody>
      </p:sp>
      <p:sp>
        <p:nvSpPr>
          <p:cNvPr id="1141" name="Google Shape;1141;p78"/>
          <p:cNvSpPr txBox="1"/>
          <p:nvPr>
            <p:ph idx="1" type="body"/>
          </p:nvPr>
        </p:nvSpPr>
        <p:spPr>
          <a:xfrm>
            <a:off x="637025" y="2078675"/>
            <a:ext cx="7717500" cy="1308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325"/>
              <a:t>Utilises a combination of bagging and resampling techniques to create a </a:t>
            </a:r>
            <a:r>
              <a:rPr b="1" lang="en" sz="2325" u="sng"/>
              <a:t>more balanced</a:t>
            </a:r>
            <a:r>
              <a:rPr lang="en" sz="2325"/>
              <a:t> dataset.</a:t>
            </a:r>
            <a:endParaRPr sz="2325"/>
          </a:p>
          <a:p>
            <a:pPr indent="0" lvl="0" marL="457200" rtl="0" algn="l">
              <a:spcBef>
                <a:spcPts val="0"/>
              </a:spcBef>
              <a:spcAft>
                <a:spcPts val="0"/>
              </a:spcAft>
              <a:buNone/>
            </a:pPr>
            <a:r>
              <a:t/>
            </a:r>
            <a:endParaRPr sz="2725"/>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79"/>
          <p:cNvSpPr txBox="1"/>
          <p:nvPr/>
        </p:nvSpPr>
        <p:spPr>
          <a:xfrm>
            <a:off x="6662950" y="2440425"/>
            <a:ext cx="2633400" cy="615600"/>
          </a:xfrm>
          <a:prstGeom prst="rect">
            <a:avLst/>
          </a:prstGeom>
          <a:noFill/>
          <a:ln>
            <a:noFill/>
          </a:ln>
        </p:spPr>
        <p:txBody>
          <a:bodyPr anchorCtr="0" anchor="ctr" bIns="91425" lIns="91425" spcFirstLastPara="1" rIns="91425" wrap="square" tIns="91425">
            <a:noAutofit/>
          </a:bodyPr>
          <a:lstStyle/>
          <a:p>
            <a:pPr indent="-330200" lvl="0" marL="457200" rtl="0" algn="l">
              <a:lnSpc>
                <a:spcPct val="200000"/>
              </a:lnSpc>
              <a:spcBef>
                <a:spcPts val="0"/>
              </a:spcBef>
              <a:spcAft>
                <a:spcPts val="0"/>
              </a:spcAft>
              <a:buSzPts val="1600"/>
              <a:buFont typeface="Montserrat"/>
              <a:buChar char="●"/>
            </a:pPr>
            <a:r>
              <a:rPr b="1" lang="en" sz="1600">
                <a:latin typeface="Montserrat"/>
                <a:ea typeface="Montserrat"/>
                <a:cs typeface="Montserrat"/>
                <a:sym typeface="Montserrat"/>
              </a:rPr>
              <a:t>High</a:t>
            </a:r>
            <a:r>
              <a:rPr b="1" lang="en" sz="1600">
                <a:latin typeface="Montserrat"/>
                <a:ea typeface="Montserrat"/>
                <a:cs typeface="Montserrat"/>
                <a:sym typeface="Montserrat"/>
              </a:rPr>
              <a:t> Accuracy</a:t>
            </a:r>
            <a:endParaRPr b="1" sz="1600">
              <a:latin typeface="Montserrat"/>
              <a:ea typeface="Montserrat"/>
              <a:cs typeface="Montserrat"/>
              <a:sym typeface="Montserrat"/>
            </a:endParaRPr>
          </a:p>
          <a:p>
            <a:pPr indent="-330200" lvl="0" marL="457200" rtl="0" algn="l">
              <a:lnSpc>
                <a:spcPct val="200000"/>
              </a:lnSpc>
              <a:spcBef>
                <a:spcPts val="0"/>
              </a:spcBef>
              <a:spcAft>
                <a:spcPts val="0"/>
              </a:spcAft>
              <a:buSzPts val="1600"/>
              <a:buFont typeface="Montserrat"/>
              <a:buChar char="●"/>
            </a:pPr>
            <a:r>
              <a:rPr b="1" lang="en" sz="1600">
                <a:latin typeface="Montserrat"/>
                <a:ea typeface="Montserrat"/>
                <a:cs typeface="Montserrat"/>
                <a:sym typeface="Montserrat"/>
              </a:rPr>
              <a:t>More Evenly Distributed</a:t>
            </a:r>
            <a:endParaRPr b="1" sz="1600">
              <a:latin typeface="Montserrat"/>
              <a:ea typeface="Montserrat"/>
              <a:cs typeface="Montserrat"/>
              <a:sym typeface="Montserrat"/>
            </a:endParaRPr>
          </a:p>
        </p:txBody>
      </p:sp>
      <p:pic>
        <p:nvPicPr>
          <p:cNvPr id="1147" name="Google Shape;1147;p79"/>
          <p:cNvPicPr preferRelativeResize="0"/>
          <p:nvPr/>
        </p:nvPicPr>
        <p:blipFill>
          <a:blip r:embed="rId3">
            <a:alphaModFix/>
          </a:blip>
          <a:stretch>
            <a:fillRect/>
          </a:stretch>
        </p:blipFill>
        <p:spPr>
          <a:xfrm>
            <a:off x="613200" y="728575"/>
            <a:ext cx="2929200" cy="2042100"/>
          </a:xfrm>
          <a:prstGeom prst="roundRect">
            <a:avLst>
              <a:gd fmla="val 16667" name="adj"/>
            </a:avLst>
          </a:prstGeom>
          <a:noFill/>
          <a:ln>
            <a:noFill/>
          </a:ln>
        </p:spPr>
      </p:pic>
      <p:sp>
        <p:nvSpPr>
          <p:cNvPr id="1148" name="Google Shape;1148;p79"/>
          <p:cNvSpPr txBox="1"/>
          <p:nvPr>
            <p:ph idx="4294967295" type="subTitle"/>
          </p:nvPr>
        </p:nvSpPr>
        <p:spPr>
          <a:xfrm>
            <a:off x="1341901" y="16890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Training</a:t>
            </a:r>
            <a:r>
              <a:rPr lang="en" sz="1480"/>
              <a:t> Set</a:t>
            </a:r>
            <a:endParaRPr sz="1480"/>
          </a:p>
        </p:txBody>
      </p:sp>
      <p:sp>
        <p:nvSpPr>
          <p:cNvPr id="1149" name="Google Shape;1149;p79"/>
          <p:cNvSpPr txBox="1"/>
          <p:nvPr>
            <p:ph idx="4294967295" type="subTitle"/>
          </p:nvPr>
        </p:nvSpPr>
        <p:spPr>
          <a:xfrm>
            <a:off x="4336201" y="14945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Test </a:t>
            </a:r>
            <a:r>
              <a:rPr lang="en" sz="1480"/>
              <a:t>Set</a:t>
            </a:r>
            <a:endParaRPr sz="1480"/>
          </a:p>
        </p:txBody>
      </p:sp>
      <p:pic>
        <p:nvPicPr>
          <p:cNvPr id="1150" name="Google Shape;1150;p79"/>
          <p:cNvPicPr preferRelativeResize="0"/>
          <p:nvPr/>
        </p:nvPicPr>
        <p:blipFill>
          <a:blip r:embed="rId4">
            <a:alphaModFix/>
          </a:blip>
          <a:stretch>
            <a:fillRect/>
          </a:stretch>
        </p:blipFill>
        <p:spPr>
          <a:xfrm>
            <a:off x="3637950" y="728575"/>
            <a:ext cx="2868900" cy="2042100"/>
          </a:xfrm>
          <a:prstGeom prst="roundRect">
            <a:avLst>
              <a:gd fmla="val 16667" name="adj"/>
            </a:avLst>
          </a:prstGeom>
          <a:noFill/>
          <a:ln>
            <a:noFill/>
          </a:ln>
        </p:spPr>
      </p:pic>
      <p:pic>
        <p:nvPicPr>
          <p:cNvPr id="1151" name="Google Shape;1151;p79"/>
          <p:cNvPicPr preferRelativeResize="0"/>
          <p:nvPr/>
        </p:nvPicPr>
        <p:blipFill>
          <a:blip r:embed="rId5">
            <a:alphaModFix/>
          </a:blip>
          <a:stretch>
            <a:fillRect/>
          </a:stretch>
        </p:blipFill>
        <p:spPr>
          <a:xfrm>
            <a:off x="557550" y="2843148"/>
            <a:ext cx="2984700" cy="1550400"/>
          </a:xfrm>
          <a:prstGeom prst="roundRect">
            <a:avLst>
              <a:gd fmla="val 16667" name="adj"/>
            </a:avLst>
          </a:prstGeom>
          <a:noFill/>
          <a:ln>
            <a:noFill/>
          </a:ln>
        </p:spPr>
      </p:pic>
      <p:pic>
        <p:nvPicPr>
          <p:cNvPr id="1152" name="Google Shape;1152;p79"/>
          <p:cNvPicPr preferRelativeResize="0"/>
          <p:nvPr/>
        </p:nvPicPr>
        <p:blipFill>
          <a:blip r:embed="rId6">
            <a:alphaModFix/>
          </a:blip>
          <a:stretch>
            <a:fillRect/>
          </a:stretch>
        </p:blipFill>
        <p:spPr>
          <a:xfrm>
            <a:off x="3637950" y="2843150"/>
            <a:ext cx="2964900" cy="1550400"/>
          </a:xfrm>
          <a:prstGeom prst="roundRect">
            <a:avLst>
              <a:gd fmla="val 16667" name="adj"/>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0"/>
          <p:cNvSpPr txBox="1"/>
          <p:nvPr>
            <p:ph type="title"/>
          </p:nvPr>
        </p:nvSpPr>
        <p:spPr>
          <a:xfrm>
            <a:off x="332225" y="1477025"/>
            <a:ext cx="84309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100">
                <a:solidFill>
                  <a:schemeClr val="accent2"/>
                </a:solidFill>
              </a:rPr>
              <a:t>BalancedRandomForestClassifier</a:t>
            </a:r>
            <a:endParaRPr sz="4100"/>
          </a:p>
          <a:p>
            <a:pPr indent="0" lvl="0" marL="0" rtl="0" algn="ctr">
              <a:spcBef>
                <a:spcPts val="0"/>
              </a:spcBef>
              <a:spcAft>
                <a:spcPts val="0"/>
              </a:spcAft>
              <a:buNone/>
            </a:pPr>
            <a:r>
              <a:t/>
            </a:r>
            <a:endParaRPr sz="4100"/>
          </a:p>
          <a:p>
            <a:pPr indent="0" lvl="0" marL="0" rtl="0" algn="ctr">
              <a:spcBef>
                <a:spcPts val="0"/>
              </a:spcBef>
              <a:spcAft>
                <a:spcPts val="0"/>
              </a:spcAft>
              <a:buNone/>
            </a:pPr>
            <a:r>
              <a:t/>
            </a:r>
            <a:endParaRPr sz="4100"/>
          </a:p>
        </p:txBody>
      </p:sp>
      <p:sp>
        <p:nvSpPr>
          <p:cNvPr id="1158" name="Google Shape;1158;p80"/>
          <p:cNvSpPr txBox="1"/>
          <p:nvPr>
            <p:ph idx="1" type="body"/>
          </p:nvPr>
        </p:nvSpPr>
        <p:spPr>
          <a:xfrm>
            <a:off x="637025" y="2307275"/>
            <a:ext cx="7717500" cy="1308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325"/>
              <a:t>Utilises the random sampling technique to create a </a:t>
            </a:r>
            <a:r>
              <a:rPr b="1" lang="en" sz="2325" u="sng"/>
              <a:t>more balanced</a:t>
            </a:r>
            <a:r>
              <a:rPr lang="en" sz="2325"/>
              <a:t> dataset.</a:t>
            </a:r>
            <a:endParaRPr sz="2325"/>
          </a:p>
          <a:p>
            <a:pPr indent="0" lvl="0" marL="457200" rtl="0" algn="l">
              <a:spcBef>
                <a:spcPts val="0"/>
              </a:spcBef>
              <a:spcAft>
                <a:spcPts val="0"/>
              </a:spcAft>
              <a:buNone/>
            </a:pPr>
            <a:r>
              <a:t/>
            </a:r>
            <a:endParaRPr sz="2725"/>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81"/>
          <p:cNvSpPr txBox="1"/>
          <p:nvPr/>
        </p:nvSpPr>
        <p:spPr>
          <a:xfrm>
            <a:off x="6281850" y="2126225"/>
            <a:ext cx="2786700" cy="1158300"/>
          </a:xfrm>
          <a:prstGeom prst="rect">
            <a:avLst/>
          </a:prstGeom>
          <a:noFill/>
          <a:ln>
            <a:noFill/>
          </a:ln>
        </p:spPr>
        <p:txBody>
          <a:bodyPr anchorCtr="0" anchor="ctr" bIns="91425" lIns="91425" spcFirstLastPara="1" rIns="91425" wrap="square" tIns="91425">
            <a:noAutofit/>
          </a:bodyPr>
          <a:lstStyle/>
          <a:p>
            <a:pPr indent="-323850" lvl="0" marL="457200" rtl="0" algn="l">
              <a:lnSpc>
                <a:spcPct val="200000"/>
              </a:lnSpc>
              <a:spcBef>
                <a:spcPts val="0"/>
              </a:spcBef>
              <a:spcAft>
                <a:spcPts val="0"/>
              </a:spcAft>
              <a:buSzPts val="1500"/>
              <a:buFont typeface="Montserrat"/>
              <a:buChar char="●"/>
            </a:pPr>
            <a:r>
              <a:rPr b="1" lang="en" sz="1500">
                <a:latin typeface="Montserrat"/>
                <a:ea typeface="Montserrat"/>
                <a:cs typeface="Montserrat"/>
                <a:sym typeface="Montserrat"/>
              </a:rPr>
              <a:t>Slightly</a:t>
            </a:r>
            <a:r>
              <a:rPr b="1" lang="en" sz="1500">
                <a:latin typeface="Montserrat"/>
                <a:ea typeface="Montserrat"/>
                <a:cs typeface="Montserrat"/>
                <a:sym typeface="Montserrat"/>
              </a:rPr>
              <a:t> Lower (Moderate)  </a:t>
            </a:r>
            <a:r>
              <a:rPr b="1" lang="en" sz="1500">
                <a:latin typeface="Montserrat"/>
                <a:ea typeface="Montserrat"/>
                <a:cs typeface="Montserrat"/>
                <a:sym typeface="Montserrat"/>
              </a:rPr>
              <a:t>Accuracy</a:t>
            </a:r>
            <a:endParaRPr b="1" sz="1500">
              <a:latin typeface="Montserrat"/>
              <a:ea typeface="Montserrat"/>
              <a:cs typeface="Montserrat"/>
              <a:sym typeface="Montserrat"/>
            </a:endParaRPr>
          </a:p>
          <a:p>
            <a:pPr indent="-323850" lvl="0" marL="457200" rtl="0" algn="l">
              <a:lnSpc>
                <a:spcPct val="200000"/>
              </a:lnSpc>
              <a:spcBef>
                <a:spcPts val="0"/>
              </a:spcBef>
              <a:spcAft>
                <a:spcPts val="0"/>
              </a:spcAft>
              <a:buSzPts val="1500"/>
              <a:buFont typeface="Montserrat"/>
              <a:buChar char="●"/>
            </a:pPr>
            <a:r>
              <a:rPr b="1" lang="en" sz="1500">
                <a:latin typeface="Montserrat"/>
                <a:ea typeface="Montserrat"/>
                <a:cs typeface="Montserrat"/>
                <a:sym typeface="Montserrat"/>
              </a:rPr>
              <a:t>More Evenly Distributed</a:t>
            </a:r>
            <a:endParaRPr b="1" sz="1500">
              <a:latin typeface="Montserrat"/>
              <a:ea typeface="Montserrat"/>
              <a:cs typeface="Montserrat"/>
              <a:sym typeface="Montserrat"/>
            </a:endParaRPr>
          </a:p>
        </p:txBody>
      </p:sp>
      <p:sp>
        <p:nvSpPr>
          <p:cNvPr id="1164" name="Google Shape;1164;p81"/>
          <p:cNvSpPr txBox="1"/>
          <p:nvPr>
            <p:ph idx="4294967295" type="subTitle"/>
          </p:nvPr>
        </p:nvSpPr>
        <p:spPr>
          <a:xfrm>
            <a:off x="1265701" y="32130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Training Set</a:t>
            </a:r>
            <a:endParaRPr sz="1480"/>
          </a:p>
        </p:txBody>
      </p:sp>
      <p:sp>
        <p:nvSpPr>
          <p:cNvPr id="1165" name="Google Shape;1165;p81"/>
          <p:cNvSpPr txBox="1"/>
          <p:nvPr>
            <p:ph idx="4294967295" type="subTitle"/>
          </p:nvPr>
        </p:nvSpPr>
        <p:spPr>
          <a:xfrm>
            <a:off x="4183801" y="30185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Test Set</a:t>
            </a:r>
            <a:endParaRPr sz="1480"/>
          </a:p>
        </p:txBody>
      </p:sp>
      <p:pic>
        <p:nvPicPr>
          <p:cNvPr id="1166" name="Google Shape;1166;p81"/>
          <p:cNvPicPr preferRelativeResize="0"/>
          <p:nvPr/>
        </p:nvPicPr>
        <p:blipFill>
          <a:blip r:embed="rId3">
            <a:alphaModFix/>
          </a:blip>
          <a:stretch>
            <a:fillRect/>
          </a:stretch>
        </p:blipFill>
        <p:spPr>
          <a:xfrm>
            <a:off x="501150" y="880925"/>
            <a:ext cx="2964900" cy="2042100"/>
          </a:xfrm>
          <a:prstGeom prst="roundRect">
            <a:avLst>
              <a:gd fmla="val 16667" name="adj"/>
            </a:avLst>
          </a:prstGeom>
          <a:noFill/>
          <a:ln>
            <a:noFill/>
          </a:ln>
        </p:spPr>
      </p:pic>
      <p:pic>
        <p:nvPicPr>
          <p:cNvPr id="1167" name="Google Shape;1167;p81"/>
          <p:cNvPicPr preferRelativeResize="0"/>
          <p:nvPr/>
        </p:nvPicPr>
        <p:blipFill>
          <a:blip r:embed="rId4">
            <a:alphaModFix/>
          </a:blip>
          <a:stretch>
            <a:fillRect/>
          </a:stretch>
        </p:blipFill>
        <p:spPr>
          <a:xfrm>
            <a:off x="3542250" y="880800"/>
            <a:ext cx="2815800" cy="2042100"/>
          </a:xfrm>
          <a:prstGeom prst="roundRect">
            <a:avLst>
              <a:gd fmla="val 16667" name="adj"/>
            </a:avLst>
          </a:prstGeom>
          <a:noFill/>
          <a:ln>
            <a:noFill/>
          </a:ln>
        </p:spPr>
      </p:pic>
      <p:pic>
        <p:nvPicPr>
          <p:cNvPr id="1168" name="Google Shape;1168;p81"/>
          <p:cNvPicPr preferRelativeResize="0"/>
          <p:nvPr/>
        </p:nvPicPr>
        <p:blipFill>
          <a:blip r:embed="rId5">
            <a:alphaModFix/>
          </a:blip>
          <a:stretch>
            <a:fillRect/>
          </a:stretch>
        </p:blipFill>
        <p:spPr>
          <a:xfrm>
            <a:off x="501250" y="2995550"/>
            <a:ext cx="2964900" cy="1550400"/>
          </a:xfrm>
          <a:prstGeom prst="roundRect">
            <a:avLst>
              <a:gd fmla="val 16667" name="adj"/>
            </a:avLst>
          </a:prstGeom>
          <a:noFill/>
          <a:ln>
            <a:noFill/>
          </a:ln>
        </p:spPr>
      </p:pic>
      <p:pic>
        <p:nvPicPr>
          <p:cNvPr id="1169" name="Google Shape;1169;p81"/>
          <p:cNvPicPr preferRelativeResize="0"/>
          <p:nvPr/>
        </p:nvPicPr>
        <p:blipFill>
          <a:blip r:embed="rId6">
            <a:alphaModFix/>
          </a:blip>
          <a:stretch>
            <a:fillRect/>
          </a:stretch>
        </p:blipFill>
        <p:spPr>
          <a:xfrm>
            <a:off x="3542250" y="2995550"/>
            <a:ext cx="2815800" cy="15495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7"/>
          <p:cNvSpPr txBox="1"/>
          <p:nvPr>
            <p:ph type="title"/>
          </p:nvPr>
        </p:nvSpPr>
        <p:spPr>
          <a:xfrm>
            <a:off x="713225" y="539500"/>
            <a:ext cx="7717500" cy="84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u="sng"/>
              <a:t>Data collected:</a:t>
            </a:r>
            <a:endParaRPr sz="3500" u="sng"/>
          </a:p>
        </p:txBody>
      </p:sp>
      <p:sp>
        <p:nvSpPr>
          <p:cNvPr id="516" name="Google Shape;516;p37"/>
          <p:cNvSpPr txBox="1"/>
          <p:nvPr>
            <p:ph idx="1" type="subTitle"/>
          </p:nvPr>
        </p:nvSpPr>
        <p:spPr>
          <a:xfrm>
            <a:off x="1045175" y="1607075"/>
            <a:ext cx="6172500" cy="223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335"/>
              <a:t>Heart Disease dataset</a:t>
            </a:r>
            <a:endParaRPr sz="4335"/>
          </a:p>
          <a:p>
            <a:pPr indent="0" lvl="0" marL="0" rtl="0" algn="l">
              <a:spcBef>
                <a:spcPts val="0"/>
              </a:spcBef>
              <a:spcAft>
                <a:spcPts val="0"/>
              </a:spcAft>
              <a:buNone/>
            </a:pPr>
            <a:r>
              <a:rPr lang="en" sz="3000">
                <a:solidFill>
                  <a:srgbClr val="E94A4E"/>
                </a:solidFill>
              </a:rPr>
              <a:t>By Mazaharul Hasnine Mirza </a:t>
            </a:r>
            <a:r>
              <a:rPr lang="en">
                <a:solidFill>
                  <a:srgbClr val="E94A4E"/>
                </a:solidFill>
              </a:rPr>
              <a:t> </a:t>
            </a:r>
            <a:endParaRPr>
              <a:solidFill>
                <a:srgbClr val="E94A4E"/>
              </a:solidFill>
            </a:endParaRPr>
          </a:p>
        </p:txBody>
      </p:sp>
      <p:sp>
        <p:nvSpPr>
          <p:cNvPr id="517" name="Google Shape;517;p37"/>
          <p:cNvSpPr txBox="1"/>
          <p:nvPr>
            <p:ph idx="2" type="subTitle"/>
          </p:nvPr>
        </p:nvSpPr>
        <p:spPr>
          <a:xfrm>
            <a:off x="5542925" y="2395150"/>
            <a:ext cx="2887800" cy="841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1700">
                <a:solidFill>
                  <a:srgbClr val="E94A4E"/>
                </a:solidFill>
                <a:latin typeface="Kanit"/>
                <a:ea typeface="Kanit"/>
                <a:cs typeface="Kanit"/>
                <a:sym typeface="Kanit"/>
              </a:rPr>
              <a:t>f</a:t>
            </a:r>
            <a:r>
              <a:rPr b="1" lang="en" sz="1700">
                <a:solidFill>
                  <a:srgbClr val="E94A4E"/>
                </a:solidFill>
                <a:latin typeface="Kanit"/>
                <a:ea typeface="Kanit"/>
                <a:cs typeface="Kanit"/>
                <a:sym typeface="Kanit"/>
              </a:rPr>
              <a:t>rom Kaggle.com</a:t>
            </a:r>
            <a:endParaRPr b="1" sz="1700">
              <a:solidFill>
                <a:srgbClr val="E94A4E"/>
              </a:solidFill>
              <a:latin typeface="Kanit"/>
              <a:ea typeface="Kanit"/>
              <a:cs typeface="Kanit"/>
              <a:sym typeface="Kanit"/>
            </a:endParaRPr>
          </a:p>
        </p:txBody>
      </p:sp>
      <p:sp>
        <p:nvSpPr>
          <p:cNvPr id="518" name="Google Shape;518;p37"/>
          <p:cNvSpPr txBox="1"/>
          <p:nvPr>
            <p:ph idx="2" type="subTitle"/>
          </p:nvPr>
        </p:nvSpPr>
        <p:spPr>
          <a:xfrm>
            <a:off x="1607675" y="3428875"/>
            <a:ext cx="6823200" cy="4113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r">
              <a:lnSpc>
                <a:spcPct val="80000"/>
              </a:lnSpc>
              <a:spcBef>
                <a:spcPts val="0"/>
              </a:spcBef>
              <a:spcAft>
                <a:spcPts val="0"/>
              </a:spcAft>
              <a:buNone/>
            </a:pPr>
            <a:r>
              <a:rPr b="1" lang="en" sz="1500">
                <a:solidFill>
                  <a:srgbClr val="E94A4E"/>
                </a:solidFill>
                <a:latin typeface="Kanit"/>
                <a:ea typeface="Kanit"/>
                <a:cs typeface="Kanit"/>
                <a:sym typeface="Kanit"/>
              </a:rPr>
              <a:t> </a:t>
            </a:r>
            <a:r>
              <a:rPr b="1" lang="en" sz="1500" u="sng">
                <a:solidFill>
                  <a:schemeClr val="hlink"/>
                </a:solidFill>
                <a:latin typeface="Kanit"/>
                <a:ea typeface="Kanit"/>
                <a:cs typeface="Kanit"/>
                <a:sym typeface="Kanit"/>
                <a:hlinkClick r:id="rId3"/>
              </a:rPr>
              <a:t>https://www.kaggle.com/datasets/mirzahasnine/heart-disease-dataset</a:t>
            </a:r>
            <a:r>
              <a:rPr b="1" lang="en" sz="1500">
                <a:solidFill>
                  <a:srgbClr val="E94A4E"/>
                </a:solidFill>
                <a:latin typeface="Kanit"/>
                <a:ea typeface="Kanit"/>
                <a:cs typeface="Kanit"/>
                <a:sym typeface="Kanit"/>
              </a:rPr>
              <a:t> </a:t>
            </a:r>
            <a:endParaRPr b="1" sz="1500">
              <a:solidFill>
                <a:srgbClr val="E94A4E"/>
              </a:solidFill>
              <a:latin typeface="Kanit"/>
              <a:ea typeface="Kanit"/>
              <a:cs typeface="Kanit"/>
              <a:sym typeface="Kanit"/>
            </a:endParaRPr>
          </a:p>
        </p:txBody>
      </p:sp>
      <p:grpSp>
        <p:nvGrpSpPr>
          <p:cNvPr id="519" name="Google Shape;519;p37"/>
          <p:cNvGrpSpPr/>
          <p:nvPr/>
        </p:nvGrpSpPr>
        <p:grpSpPr>
          <a:xfrm>
            <a:off x="6942345" y="384557"/>
            <a:ext cx="1676654" cy="1818370"/>
            <a:chOff x="1460500" y="238125"/>
            <a:chExt cx="4697825" cy="5094900"/>
          </a:xfrm>
        </p:grpSpPr>
        <p:sp>
          <p:nvSpPr>
            <p:cNvPr id="520" name="Google Shape;520;p37"/>
            <p:cNvSpPr/>
            <p:nvPr/>
          </p:nvSpPr>
          <p:spPr>
            <a:xfrm>
              <a:off x="3209250" y="2942400"/>
              <a:ext cx="332700" cy="333225"/>
            </a:xfrm>
            <a:custGeom>
              <a:rect b="b" l="l" r="r" t="t"/>
              <a:pathLst>
                <a:path extrusionOk="0" h="13329" w="13308">
                  <a:moveTo>
                    <a:pt x="1" y="13328"/>
                  </a:moveTo>
                  <a:lnTo>
                    <a:pt x="13307" y="13328"/>
                  </a:lnTo>
                  <a:lnTo>
                    <a:pt x="13307"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1460500" y="238125"/>
              <a:ext cx="4095425" cy="5094900"/>
            </a:xfrm>
            <a:custGeom>
              <a:rect b="b" l="l" r="r" t="t"/>
              <a:pathLst>
                <a:path extrusionOk="0" h="203796" w="163817">
                  <a:moveTo>
                    <a:pt x="149650" y="0"/>
                  </a:moveTo>
                  <a:lnTo>
                    <a:pt x="0" y="10989"/>
                  </a:lnTo>
                  <a:lnTo>
                    <a:pt x="14167" y="203796"/>
                  </a:lnTo>
                  <a:lnTo>
                    <a:pt x="163816" y="192807"/>
                  </a:lnTo>
                  <a:lnTo>
                    <a:pt x="1496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2216725" y="296050"/>
              <a:ext cx="3941600" cy="4979050"/>
            </a:xfrm>
            <a:custGeom>
              <a:rect b="b" l="l" r="r" t="t"/>
              <a:pathLst>
                <a:path extrusionOk="0" h="199162" w="157664">
                  <a:moveTo>
                    <a:pt x="7713" y="1"/>
                  </a:moveTo>
                  <a:lnTo>
                    <a:pt x="1" y="193167"/>
                  </a:lnTo>
                  <a:lnTo>
                    <a:pt x="149951" y="199161"/>
                  </a:lnTo>
                  <a:lnTo>
                    <a:pt x="157663" y="5995"/>
                  </a:lnTo>
                  <a:lnTo>
                    <a:pt x="77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3109350" y="2791550"/>
              <a:ext cx="2158850" cy="170375"/>
            </a:xfrm>
            <a:custGeom>
              <a:rect b="b" l="l" r="r" t="t"/>
              <a:pathLst>
                <a:path extrusionOk="0" h="6815" w="86354">
                  <a:moveTo>
                    <a:pt x="140" y="1"/>
                  </a:moveTo>
                  <a:lnTo>
                    <a:pt x="1" y="3357"/>
                  </a:lnTo>
                  <a:lnTo>
                    <a:pt x="86213" y="6815"/>
                  </a:lnTo>
                  <a:lnTo>
                    <a:pt x="86354" y="3458"/>
                  </a:lnTo>
                  <a:lnTo>
                    <a:pt x="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3095375" y="3142725"/>
              <a:ext cx="2158850" cy="169850"/>
            </a:xfrm>
            <a:custGeom>
              <a:rect b="b" l="l" r="r" t="t"/>
              <a:pathLst>
                <a:path extrusionOk="0" h="6794" w="86354">
                  <a:moveTo>
                    <a:pt x="139" y="0"/>
                  </a:moveTo>
                  <a:lnTo>
                    <a:pt x="0" y="3357"/>
                  </a:lnTo>
                  <a:lnTo>
                    <a:pt x="86213" y="6794"/>
                  </a:lnTo>
                  <a:lnTo>
                    <a:pt x="86353" y="3437"/>
                  </a:lnTo>
                  <a:lnTo>
                    <a:pt x="1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3081375" y="3493375"/>
              <a:ext cx="2158850" cy="169850"/>
            </a:xfrm>
            <a:custGeom>
              <a:rect b="b" l="l" r="r" t="t"/>
              <a:pathLst>
                <a:path extrusionOk="0" h="6794" w="86354">
                  <a:moveTo>
                    <a:pt x="140" y="0"/>
                  </a:moveTo>
                  <a:lnTo>
                    <a:pt x="1" y="3357"/>
                  </a:lnTo>
                  <a:lnTo>
                    <a:pt x="86213" y="6794"/>
                  </a:lnTo>
                  <a:lnTo>
                    <a:pt x="86354" y="3437"/>
                  </a:lnTo>
                  <a:lnTo>
                    <a:pt x="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3067400" y="3844025"/>
              <a:ext cx="2158850" cy="169850"/>
            </a:xfrm>
            <a:custGeom>
              <a:rect b="b" l="l" r="r" t="t"/>
              <a:pathLst>
                <a:path extrusionOk="0" h="6794" w="86354">
                  <a:moveTo>
                    <a:pt x="120" y="0"/>
                  </a:moveTo>
                  <a:lnTo>
                    <a:pt x="0" y="3357"/>
                  </a:lnTo>
                  <a:lnTo>
                    <a:pt x="86213" y="6793"/>
                  </a:lnTo>
                  <a:lnTo>
                    <a:pt x="86354" y="3456"/>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3053400" y="4194675"/>
              <a:ext cx="2158350" cy="170325"/>
            </a:xfrm>
            <a:custGeom>
              <a:rect b="b" l="l" r="r" t="t"/>
              <a:pathLst>
                <a:path extrusionOk="0" h="6813" w="86334">
                  <a:moveTo>
                    <a:pt x="121" y="0"/>
                  </a:moveTo>
                  <a:lnTo>
                    <a:pt x="1" y="3357"/>
                  </a:lnTo>
                  <a:lnTo>
                    <a:pt x="86213" y="6813"/>
                  </a:lnTo>
                  <a:lnTo>
                    <a:pt x="86333" y="3456"/>
                  </a:lnTo>
                  <a:lnTo>
                    <a:pt x="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3039425" y="4545325"/>
              <a:ext cx="2158325" cy="170325"/>
            </a:xfrm>
            <a:custGeom>
              <a:rect b="b" l="l" r="r" t="t"/>
              <a:pathLst>
                <a:path extrusionOk="0" h="6813" w="86333">
                  <a:moveTo>
                    <a:pt x="120" y="0"/>
                  </a:moveTo>
                  <a:lnTo>
                    <a:pt x="0" y="3357"/>
                  </a:lnTo>
                  <a:lnTo>
                    <a:pt x="86213" y="6813"/>
                  </a:lnTo>
                  <a:lnTo>
                    <a:pt x="86333" y="3456"/>
                  </a:lnTo>
                  <a:lnTo>
                    <a:pt x="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3034432" y="510501"/>
              <a:ext cx="2540475" cy="2437100"/>
            </a:xfrm>
            <a:custGeom>
              <a:rect b="b" l="l" r="r" t="t"/>
              <a:pathLst>
                <a:path extrusionOk="0" h="97484" w="101619">
                  <a:moveTo>
                    <a:pt x="53267" y="0"/>
                  </a:moveTo>
                  <a:lnTo>
                    <a:pt x="53267" y="0"/>
                  </a:lnTo>
                  <a:cubicBezTo>
                    <a:pt x="55545" y="141"/>
                    <a:pt x="57822" y="420"/>
                    <a:pt x="60060" y="860"/>
                  </a:cubicBezTo>
                  <a:cubicBezTo>
                    <a:pt x="64759" y="1787"/>
                    <a:pt x="69323" y="3419"/>
                    <a:pt x="73614" y="5717"/>
                  </a:cubicBezTo>
                  <a:lnTo>
                    <a:pt x="73614" y="5717"/>
                  </a:lnTo>
                  <a:cubicBezTo>
                    <a:pt x="67278" y="2308"/>
                    <a:pt x="60352" y="377"/>
                    <a:pt x="53267" y="0"/>
                  </a:cubicBezTo>
                  <a:close/>
                  <a:moveTo>
                    <a:pt x="73614" y="5717"/>
                  </a:moveTo>
                  <a:cubicBezTo>
                    <a:pt x="74797" y="6353"/>
                    <a:pt x="75958" y="7041"/>
                    <a:pt x="77097" y="7779"/>
                  </a:cubicBezTo>
                  <a:lnTo>
                    <a:pt x="77097" y="7779"/>
                  </a:lnTo>
                  <a:cubicBezTo>
                    <a:pt x="77077" y="7764"/>
                    <a:pt x="77058" y="7748"/>
                    <a:pt x="77043" y="7733"/>
                  </a:cubicBezTo>
                  <a:cubicBezTo>
                    <a:pt x="75922" y="7013"/>
                    <a:pt x="74778" y="6340"/>
                    <a:pt x="73614" y="5717"/>
                  </a:cubicBezTo>
                  <a:close/>
                  <a:moveTo>
                    <a:pt x="77097" y="7779"/>
                  </a:moveTo>
                  <a:lnTo>
                    <a:pt x="77097" y="7779"/>
                  </a:lnTo>
                  <a:cubicBezTo>
                    <a:pt x="77129" y="7804"/>
                    <a:pt x="77166" y="7828"/>
                    <a:pt x="77203" y="7853"/>
                  </a:cubicBezTo>
                  <a:cubicBezTo>
                    <a:pt x="77282" y="7912"/>
                    <a:pt x="77381" y="7972"/>
                    <a:pt x="77481" y="8031"/>
                  </a:cubicBezTo>
                  <a:lnTo>
                    <a:pt x="77481" y="8031"/>
                  </a:lnTo>
                  <a:cubicBezTo>
                    <a:pt x="77353" y="7946"/>
                    <a:pt x="77225" y="7863"/>
                    <a:pt x="77097" y="7779"/>
                  </a:cubicBezTo>
                  <a:close/>
                  <a:moveTo>
                    <a:pt x="77481" y="8031"/>
                  </a:moveTo>
                  <a:cubicBezTo>
                    <a:pt x="77561" y="8084"/>
                    <a:pt x="77642" y="8138"/>
                    <a:pt x="77722" y="8192"/>
                  </a:cubicBezTo>
                  <a:cubicBezTo>
                    <a:pt x="77642" y="8133"/>
                    <a:pt x="77562" y="8072"/>
                    <a:pt x="77483" y="8032"/>
                  </a:cubicBezTo>
                  <a:cubicBezTo>
                    <a:pt x="77482" y="8032"/>
                    <a:pt x="77481" y="8031"/>
                    <a:pt x="77481" y="8031"/>
                  </a:cubicBezTo>
                  <a:close/>
                  <a:moveTo>
                    <a:pt x="9890" y="21879"/>
                  </a:moveTo>
                  <a:lnTo>
                    <a:pt x="9890" y="21879"/>
                  </a:lnTo>
                  <a:cubicBezTo>
                    <a:pt x="8143" y="24530"/>
                    <a:pt x="6671" y="27313"/>
                    <a:pt x="5482" y="30207"/>
                  </a:cubicBezTo>
                  <a:lnTo>
                    <a:pt x="5482" y="30207"/>
                  </a:lnTo>
                  <a:cubicBezTo>
                    <a:pt x="6676" y="27310"/>
                    <a:pt x="8149" y="24531"/>
                    <a:pt x="9890" y="21879"/>
                  </a:cubicBezTo>
                  <a:close/>
                  <a:moveTo>
                    <a:pt x="21358" y="25135"/>
                  </a:moveTo>
                  <a:cubicBezTo>
                    <a:pt x="23916" y="25135"/>
                    <a:pt x="26393" y="25894"/>
                    <a:pt x="28551" y="27353"/>
                  </a:cubicBezTo>
                  <a:cubicBezTo>
                    <a:pt x="32946" y="30310"/>
                    <a:pt x="35085" y="35564"/>
                    <a:pt x="33985" y="40740"/>
                  </a:cubicBezTo>
                  <a:cubicBezTo>
                    <a:pt x="33647" y="42358"/>
                    <a:pt x="33007" y="43897"/>
                    <a:pt x="32067" y="45295"/>
                  </a:cubicBezTo>
                  <a:cubicBezTo>
                    <a:pt x="29571" y="48991"/>
                    <a:pt x="25474" y="51010"/>
                    <a:pt x="21318" y="51010"/>
                  </a:cubicBezTo>
                  <a:cubicBezTo>
                    <a:pt x="18841" y="51010"/>
                    <a:pt x="16323" y="50290"/>
                    <a:pt x="14125" y="48812"/>
                  </a:cubicBezTo>
                  <a:cubicBezTo>
                    <a:pt x="9730" y="45855"/>
                    <a:pt x="7593" y="40580"/>
                    <a:pt x="8672" y="35405"/>
                  </a:cubicBezTo>
                  <a:cubicBezTo>
                    <a:pt x="9011" y="33787"/>
                    <a:pt x="9671" y="32248"/>
                    <a:pt x="10609" y="30849"/>
                  </a:cubicBezTo>
                  <a:cubicBezTo>
                    <a:pt x="12527" y="27993"/>
                    <a:pt x="15465" y="26054"/>
                    <a:pt x="18861" y="25375"/>
                  </a:cubicBezTo>
                  <a:cubicBezTo>
                    <a:pt x="19680" y="25215"/>
                    <a:pt x="20540" y="25135"/>
                    <a:pt x="21358" y="25135"/>
                  </a:cubicBezTo>
                  <a:close/>
                  <a:moveTo>
                    <a:pt x="98321" y="58861"/>
                  </a:moveTo>
                  <a:lnTo>
                    <a:pt x="98321" y="58861"/>
                  </a:lnTo>
                  <a:cubicBezTo>
                    <a:pt x="98235" y="59272"/>
                    <a:pt x="98144" y="59681"/>
                    <a:pt x="98047" y="60088"/>
                  </a:cubicBezTo>
                  <a:lnTo>
                    <a:pt x="98047" y="60088"/>
                  </a:lnTo>
                  <a:cubicBezTo>
                    <a:pt x="98144" y="59681"/>
                    <a:pt x="98235" y="59272"/>
                    <a:pt x="98321" y="58861"/>
                  </a:cubicBezTo>
                  <a:close/>
                  <a:moveTo>
                    <a:pt x="15924" y="57303"/>
                  </a:moveTo>
                  <a:cubicBezTo>
                    <a:pt x="17042" y="57303"/>
                    <a:pt x="18121" y="57643"/>
                    <a:pt x="19061" y="58262"/>
                  </a:cubicBezTo>
                  <a:cubicBezTo>
                    <a:pt x="20959" y="59561"/>
                    <a:pt x="21898" y="61839"/>
                    <a:pt x="21419" y="64096"/>
                  </a:cubicBezTo>
                  <a:cubicBezTo>
                    <a:pt x="21259" y="64796"/>
                    <a:pt x="20979" y="65454"/>
                    <a:pt x="20580" y="66075"/>
                  </a:cubicBezTo>
                  <a:cubicBezTo>
                    <a:pt x="19501" y="67673"/>
                    <a:pt x="17722" y="68552"/>
                    <a:pt x="15904" y="68552"/>
                  </a:cubicBezTo>
                  <a:cubicBezTo>
                    <a:pt x="14825" y="68552"/>
                    <a:pt x="13747" y="68232"/>
                    <a:pt x="12788" y="67593"/>
                  </a:cubicBezTo>
                  <a:cubicBezTo>
                    <a:pt x="10869" y="66314"/>
                    <a:pt x="9950" y="64016"/>
                    <a:pt x="10409" y="61778"/>
                  </a:cubicBezTo>
                  <a:cubicBezTo>
                    <a:pt x="10569" y="61059"/>
                    <a:pt x="10849" y="60400"/>
                    <a:pt x="11248" y="59801"/>
                  </a:cubicBezTo>
                  <a:cubicBezTo>
                    <a:pt x="12087" y="58541"/>
                    <a:pt x="13366" y="57702"/>
                    <a:pt x="14845" y="57422"/>
                  </a:cubicBezTo>
                  <a:cubicBezTo>
                    <a:pt x="15204" y="57343"/>
                    <a:pt x="15564" y="57303"/>
                    <a:pt x="15924" y="57303"/>
                  </a:cubicBezTo>
                  <a:close/>
                  <a:moveTo>
                    <a:pt x="49870" y="2139"/>
                  </a:moveTo>
                  <a:cubicBezTo>
                    <a:pt x="46713" y="2139"/>
                    <a:pt x="43557" y="2438"/>
                    <a:pt x="40400" y="3058"/>
                  </a:cubicBezTo>
                  <a:cubicBezTo>
                    <a:pt x="27613" y="5554"/>
                    <a:pt x="16563" y="12888"/>
                    <a:pt x="9290" y="23696"/>
                  </a:cubicBezTo>
                  <a:cubicBezTo>
                    <a:pt x="7446" y="26455"/>
                    <a:pt x="5915" y="29331"/>
                    <a:pt x="4662" y="32345"/>
                  </a:cubicBezTo>
                  <a:lnTo>
                    <a:pt x="4662" y="32345"/>
                  </a:lnTo>
                  <a:cubicBezTo>
                    <a:pt x="4918" y="31626"/>
                    <a:pt x="5191" y="30913"/>
                    <a:pt x="5482" y="30207"/>
                  </a:cubicBezTo>
                  <a:lnTo>
                    <a:pt x="5482" y="30207"/>
                  </a:lnTo>
                  <a:cubicBezTo>
                    <a:pt x="5182" y="30933"/>
                    <a:pt x="4900" y="31667"/>
                    <a:pt x="4636" y="32408"/>
                  </a:cubicBezTo>
                  <a:cubicBezTo>
                    <a:pt x="4644" y="32387"/>
                    <a:pt x="4653" y="32366"/>
                    <a:pt x="4662" y="32345"/>
                  </a:cubicBezTo>
                  <a:lnTo>
                    <a:pt x="4662" y="32345"/>
                  </a:lnTo>
                  <a:cubicBezTo>
                    <a:pt x="3926" y="34408"/>
                    <a:pt x="3331" y="36523"/>
                    <a:pt x="2877" y="38681"/>
                  </a:cubicBezTo>
                  <a:cubicBezTo>
                    <a:pt x="0" y="52288"/>
                    <a:pt x="3037" y="66035"/>
                    <a:pt x="10750" y="76883"/>
                  </a:cubicBezTo>
                  <a:cubicBezTo>
                    <a:pt x="14106" y="81619"/>
                    <a:pt x="18342" y="85815"/>
                    <a:pt x="23377" y="89191"/>
                  </a:cubicBezTo>
                  <a:cubicBezTo>
                    <a:pt x="25055" y="90330"/>
                    <a:pt x="26773" y="91329"/>
                    <a:pt x="28532" y="92228"/>
                  </a:cubicBezTo>
                  <a:lnTo>
                    <a:pt x="69091" y="93847"/>
                  </a:lnTo>
                  <a:cubicBezTo>
                    <a:pt x="73566" y="92028"/>
                    <a:pt x="77781" y="89531"/>
                    <a:pt x="81598" y="86393"/>
                  </a:cubicBezTo>
                  <a:cubicBezTo>
                    <a:pt x="85174" y="83457"/>
                    <a:pt x="88371" y="79981"/>
                    <a:pt x="91069" y="75964"/>
                  </a:cubicBezTo>
                  <a:cubicBezTo>
                    <a:pt x="94349" y="71063"/>
                    <a:pt x="96707" y="65743"/>
                    <a:pt x="98047" y="60088"/>
                  </a:cubicBezTo>
                  <a:lnTo>
                    <a:pt x="98047" y="60088"/>
                  </a:lnTo>
                  <a:cubicBezTo>
                    <a:pt x="97466" y="62535"/>
                    <a:pt x="96683" y="64923"/>
                    <a:pt x="95723" y="67253"/>
                  </a:cubicBezTo>
                  <a:cubicBezTo>
                    <a:pt x="96463" y="65195"/>
                    <a:pt x="97063" y="63118"/>
                    <a:pt x="97502" y="60979"/>
                  </a:cubicBezTo>
                  <a:cubicBezTo>
                    <a:pt x="101618" y="41439"/>
                    <a:pt x="93566" y="21618"/>
                    <a:pt x="76982" y="10470"/>
                  </a:cubicBezTo>
                  <a:cubicBezTo>
                    <a:pt x="68851" y="4976"/>
                    <a:pt x="59461" y="2139"/>
                    <a:pt x="49870" y="2139"/>
                  </a:cubicBezTo>
                  <a:close/>
                  <a:moveTo>
                    <a:pt x="38522" y="95984"/>
                  </a:moveTo>
                  <a:cubicBezTo>
                    <a:pt x="42478" y="96983"/>
                    <a:pt x="46514" y="97483"/>
                    <a:pt x="50529" y="97483"/>
                  </a:cubicBezTo>
                  <a:cubicBezTo>
                    <a:pt x="53286" y="97483"/>
                    <a:pt x="56043" y="97263"/>
                    <a:pt x="58761" y="96783"/>
                  </a:cubicBezTo>
                  <a:lnTo>
                    <a:pt x="38522" y="9598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3752700" y="2817525"/>
              <a:ext cx="1014000" cy="113925"/>
            </a:xfrm>
            <a:custGeom>
              <a:rect b="b" l="l" r="r" t="t"/>
              <a:pathLst>
                <a:path extrusionOk="0" h="4557" w="40560">
                  <a:moveTo>
                    <a:pt x="1" y="1"/>
                  </a:moveTo>
                  <a:lnTo>
                    <a:pt x="1" y="1"/>
                  </a:lnTo>
                  <a:cubicBezTo>
                    <a:pt x="3237" y="1639"/>
                    <a:pt x="6573" y="2878"/>
                    <a:pt x="9991" y="3757"/>
                  </a:cubicBezTo>
                  <a:lnTo>
                    <a:pt x="30230" y="4556"/>
                  </a:lnTo>
                  <a:cubicBezTo>
                    <a:pt x="31748" y="4297"/>
                    <a:pt x="33266" y="3977"/>
                    <a:pt x="34766" y="3578"/>
                  </a:cubicBezTo>
                  <a:cubicBezTo>
                    <a:pt x="34806" y="3557"/>
                    <a:pt x="34825" y="3557"/>
                    <a:pt x="34865" y="3538"/>
                  </a:cubicBezTo>
                  <a:cubicBezTo>
                    <a:pt x="36804" y="3018"/>
                    <a:pt x="38701" y="2379"/>
                    <a:pt x="40560" y="1620"/>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3209230" y="1135540"/>
              <a:ext cx="704259" cy="662814"/>
            </a:xfrm>
            <a:custGeom>
              <a:rect b="b" l="l" r="r" t="t"/>
              <a:pathLst>
                <a:path extrusionOk="0" h="25876" w="27494">
                  <a:moveTo>
                    <a:pt x="13766" y="1"/>
                  </a:moveTo>
                  <a:cubicBezTo>
                    <a:pt x="12948" y="1"/>
                    <a:pt x="12088" y="81"/>
                    <a:pt x="11269" y="241"/>
                  </a:cubicBezTo>
                  <a:cubicBezTo>
                    <a:pt x="7873" y="920"/>
                    <a:pt x="4935" y="2859"/>
                    <a:pt x="3017" y="5715"/>
                  </a:cubicBezTo>
                  <a:cubicBezTo>
                    <a:pt x="2079" y="7114"/>
                    <a:pt x="1419" y="8653"/>
                    <a:pt x="1080" y="10271"/>
                  </a:cubicBezTo>
                  <a:cubicBezTo>
                    <a:pt x="1" y="15446"/>
                    <a:pt x="2138" y="20721"/>
                    <a:pt x="6533" y="23678"/>
                  </a:cubicBezTo>
                  <a:cubicBezTo>
                    <a:pt x="8731" y="25156"/>
                    <a:pt x="11249" y="25876"/>
                    <a:pt x="13726" y="25876"/>
                  </a:cubicBezTo>
                  <a:cubicBezTo>
                    <a:pt x="17882" y="25876"/>
                    <a:pt x="21979" y="23857"/>
                    <a:pt x="24475" y="20161"/>
                  </a:cubicBezTo>
                  <a:cubicBezTo>
                    <a:pt x="25415" y="18763"/>
                    <a:pt x="26055" y="17224"/>
                    <a:pt x="26393" y="15606"/>
                  </a:cubicBezTo>
                  <a:cubicBezTo>
                    <a:pt x="27493" y="10430"/>
                    <a:pt x="25354" y="5176"/>
                    <a:pt x="20959" y="2219"/>
                  </a:cubicBezTo>
                  <a:cubicBezTo>
                    <a:pt x="18801" y="760"/>
                    <a:pt x="16324" y="1"/>
                    <a:pt x="13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3275682" y="1934081"/>
              <a:ext cx="309688" cy="291570"/>
            </a:xfrm>
            <a:custGeom>
              <a:rect b="b" l="l" r="r" t="t"/>
              <a:pathLst>
                <a:path extrusionOk="0" h="11251" w="11949">
                  <a:moveTo>
                    <a:pt x="5974" y="1"/>
                  </a:moveTo>
                  <a:cubicBezTo>
                    <a:pt x="5614" y="1"/>
                    <a:pt x="5254" y="41"/>
                    <a:pt x="4895" y="120"/>
                  </a:cubicBezTo>
                  <a:cubicBezTo>
                    <a:pt x="3416" y="400"/>
                    <a:pt x="2137" y="1239"/>
                    <a:pt x="1298" y="2499"/>
                  </a:cubicBezTo>
                  <a:cubicBezTo>
                    <a:pt x="899" y="3098"/>
                    <a:pt x="619" y="3757"/>
                    <a:pt x="459" y="4476"/>
                  </a:cubicBezTo>
                  <a:cubicBezTo>
                    <a:pt x="0" y="6714"/>
                    <a:pt x="919" y="9012"/>
                    <a:pt x="2838" y="10291"/>
                  </a:cubicBezTo>
                  <a:cubicBezTo>
                    <a:pt x="3797" y="10930"/>
                    <a:pt x="4875" y="11250"/>
                    <a:pt x="5954" y="11250"/>
                  </a:cubicBezTo>
                  <a:cubicBezTo>
                    <a:pt x="7772" y="11250"/>
                    <a:pt x="9551" y="10371"/>
                    <a:pt x="10630" y="8773"/>
                  </a:cubicBezTo>
                  <a:cubicBezTo>
                    <a:pt x="11029" y="8152"/>
                    <a:pt x="11309" y="7494"/>
                    <a:pt x="11469" y="6794"/>
                  </a:cubicBezTo>
                  <a:cubicBezTo>
                    <a:pt x="11948" y="4537"/>
                    <a:pt x="11009" y="2259"/>
                    <a:pt x="9111" y="960"/>
                  </a:cubicBezTo>
                  <a:cubicBezTo>
                    <a:pt x="8171" y="341"/>
                    <a:pt x="7092" y="1"/>
                    <a:pt x="59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a:off x="3286650" y="510350"/>
              <a:ext cx="1020400" cy="548475"/>
            </a:xfrm>
            <a:custGeom>
              <a:rect b="b" l="l" r="r" t="t"/>
              <a:pathLst>
                <a:path extrusionOk="0" h="21939" w="40816">
                  <a:moveTo>
                    <a:pt x="40815" y="1"/>
                  </a:moveTo>
                  <a:cubicBezTo>
                    <a:pt x="37679" y="1"/>
                    <a:pt x="34505" y="300"/>
                    <a:pt x="31350" y="920"/>
                  </a:cubicBezTo>
                  <a:lnTo>
                    <a:pt x="31390" y="920"/>
                  </a:lnTo>
                  <a:cubicBezTo>
                    <a:pt x="34524" y="300"/>
                    <a:pt x="37679" y="1"/>
                    <a:pt x="40815" y="1"/>
                  </a:cubicBezTo>
                  <a:close/>
                  <a:moveTo>
                    <a:pt x="261" y="21558"/>
                  </a:moveTo>
                  <a:cubicBezTo>
                    <a:pt x="245" y="21575"/>
                    <a:pt x="241" y="21578"/>
                    <a:pt x="241" y="21589"/>
                  </a:cubicBezTo>
                  <a:lnTo>
                    <a:pt x="241" y="21589"/>
                  </a:lnTo>
                  <a:cubicBezTo>
                    <a:pt x="248" y="21579"/>
                    <a:pt x="254" y="21569"/>
                    <a:pt x="261" y="21558"/>
                  </a:cubicBezTo>
                  <a:close/>
                  <a:moveTo>
                    <a:pt x="241" y="21589"/>
                  </a:moveTo>
                  <a:lnTo>
                    <a:pt x="241" y="21589"/>
                  </a:lnTo>
                  <a:cubicBezTo>
                    <a:pt x="238" y="21592"/>
                    <a:pt x="236" y="21595"/>
                    <a:pt x="234" y="21598"/>
                  </a:cubicBezTo>
                  <a:lnTo>
                    <a:pt x="240" y="21598"/>
                  </a:lnTo>
                  <a:cubicBezTo>
                    <a:pt x="240" y="21595"/>
                    <a:pt x="240" y="21591"/>
                    <a:pt x="241" y="21589"/>
                  </a:cubicBezTo>
                  <a:close/>
                  <a:moveTo>
                    <a:pt x="221" y="21598"/>
                  </a:moveTo>
                  <a:lnTo>
                    <a:pt x="221" y="21616"/>
                  </a:lnTo>
                  <a:lnTo>
                    <a:pt x="221" y="21616"/>
                  </a:lnTo>
                  <a:cubicBezTo>
                    <a:pt x="225" y="21610"/>
                    <a:pt x="230" y="21604"/>
                    <a:pt x="234" y="21598"/>
                  </a:cubicBezTo>
                  <a:close/>
                  <a:moveTo>
                    <a:pt x="221" y="21616"/>
                  </a:moveTo>
                  <a:lnTo>
                    <a:pt x="221" y="21616"/>
                  </a:lnTo>
                  <a:cubicBezTo>
                    <a:pt x="221" y="21617"/>
                    <a:pt x="220" y="21618"/>
                    <a:pt x="219" y="21619"/>
                  </a:cubicBezTo>
                  <a:lnTo>
                    <a:pt x="219" y="21619"/>
                  </a:lnTo>
                  <a:cubicBezTo>
                    <a:pt x="220" y="21619"/>
                    <a:pt x="221" y="21619"/>
                    <a:pt x="221" y="21619"/>
                  </a:cubicBezTo>
                  <a:lnTo>
                    <a:pt x="221" y="21616"/>
                  </a:lnTo>
                  <a:close/>
                  <a:moveTo>
                    <a:pt x="219" y="21619"/>
                  </a:moveTo>
                  <a:cubicBezTo>
                    <a:pt x="200" y="21619"/>
                    <a:pt x="200" y="21620"/>
                    <a:pt x="200" y="21638"/>
                  </a:cubicBezTo>
                  <a:lnTo>
                    <a:pt x="200" y="21645"/>
                  </a:lnTo>
                  <a:lnTo>
                    <a:pt x="200" y="21645"/>
                  </a:lnTo>
                  <a:cubicBezTo>
                    <a:pt x="207" y="21637"/>
                    <a:pt x="213" y="21628"/>
                    <a:pt x="219" y="21619"/>
                  </a:cubicBezTo>
                  <a:close/>
                  <a:moveTo>
                    <a:pt x="200" y="21645"/>
                  </a:moveTo>
                  <a:cubicBezTo>
                    <a:pt x="197" y="21650"/>
                    <a:pt x="194" y="21655"/>
                    <a:pt x="190" y="21659"/>
                  </a:cubicBezTo>
                  <a:lnTo>
                    <a:pt x="200" y="21659"/>
                  </a:lnTo>
                  <a:lnTo>
                    <a:pt x="200" y="21645"/>
                  </a:lnTo>
                  <a:close/>
                  <a:moveTo>
                    <a:pt x="181" y="21659"/>
                  </a:moveTo>
                  <a:lnTo>
                    <a:pt x="181" y="21672"/>
                  </a:lnTo>
                  <a:lnTo>
                    <a:pt x="181" y="21672"/>
                  </a:lnTo>
                  <a:cubicBezTo>
                    <a:pt x="184" y="21668"/>
                    <a:pt x="187" y="21663"/>
                    <a:pt x="190" y="21659"/>
                  </a:cubicBezTo>
                  <a:close/>
                  <a:moveTo>
                    <a:pt x="181" y="21672"/>
                  </a:moveTo>
                  <a:lnTo>
                    <a:pt x="181" y="21672"/>
                  </a:lnTo>
                  <a:cubicBezTo>
                    <a:pt x="120" y="21755"/>
                    <a:pt x="56" y="21842"/>
                    <a:pt x="1" y="21939"/>
                  </a:cubicBezTo>
                  <a:cubicBezTo>
                    <a:pt x="61" y="21838"/>
                    <a:pt x="121" y="21758"/>
                    <a:pt x="181" y="21678"/>
                  </a:cubicBezTo>
                  <a:lnTo>
                    <a:pt x="181" y="21672"/>
                  </a:lnTo>
                  <a:close/>
                </a:path>
              </a:pathLst>
            </a:custGeom>
            <a:solidFill>
              <a:srgbClr val="C7E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2821125" y="334225"/>
              <a:ext cx="2967050" cy="2790925"/>
            </a:xfrm>
            <a:custGeom>
              <a:rect b="b" l="l" r="r" t="t"/>
              <a:pathLst>
                <a:path extrusionOk="0" h="111637" w="118682">
                  <a:moveTo>
                    <a:pt x="59418" y="7046"/>
                  </a:moveTo>
                  <a:cubicBezTo>
                    <a:pt x="69028" y="7046"/>
                    <a:pt x="78420" y="9894"/>
                    <a:pt x="86553" y="15377"/>
                  </a:cubicBezTo>
                  <a:cubicBezTo>
                    <a:pt x="103137" y="26526"/>
                    <a:pt x="111189" y="46346"/>
                    <a:pt x="107074" y="65886"/>
                  </a:cubicBezTo>
                  <a:cubicBezTo>
                    <a:pt x="105795" y="72021"/>
                    <a:pt x="103337" y="77794"/>
                    <a:pt x="99801" y="83069"/>
                  </a:cubicBezTo>
                  <a:cubicBezTo>
                    <a:pt x="90400" y="97038"/>
                    <a:pt x="74969" y="104593"/>
                    <a:pt x="59265" y="104593"/>
                  </a:cubicBezTo>
                  <a:cubicBezTo>
                    <a:pt x="49903" y="104593"/>
                    <a:pt x="40444" y="101908"/>
                    <a:pt x="32109" y="96296"/>
                  </a:cubicBezTo>
                  <a:cubicBezTo>
                    <a:pt x="15545" y="85147"/>
                    <a:pt x="7494" y="65327"/>
                    <a:pt x="11609" y="45786"/>
                  </a:cubicBezTo>
                  <a:cubicBezTo>
                    <a:pt x="12888" y="39632"/>
                    <a:pt x="15345" y="33859"/>
                    <a:pt x="18882" y="28603"/>
                  </a:cubicBezTo>
                  <a:cubicBezTo>
                    <a:pt x="26155" y="17795"/>
                    <a:pt x="37184" y="10462"/>
                    <a:pt x="49971" y="7965"/>
                  </a:cubicBezTo>
                  <a:cubicBezTo>
                    <a:pt x="53119" y="7350"/>
                    <a:pt x="56280" y="7046"/>
                    <a:pt x="59418" y="7046"/>
                  </a:cubicBezTo>
                  <a:close/>
                  <a:moveTo>
                    <a:pt x="59437" y="1"/>
                  </a:moveTo>
                  <a:cubicBezTo>
                    <a:pt x="55848" y="1"/>
                    <a:pt x="52232" y="348"/>
                    <a:pt x="48631" y="1052"/>
                  </a:cubicBezTo>
                  <a:cubicBezTo>
                    <a:pt x="33987" y="3929"/>
                    <a:pt x="21360" y="12300"/>
                    <a:pt x="13027" y="24687"/>
                  </a:cubicBezTo>
                  <a:cubicBezTo>
                    <a:pt x="8991" y="30702"/>
                    <a:pt x="6175" y="37315"/>
                    <a:pt x="4716" y="44329"/>
                  </a:cubicBezTo>
                  <a:cubicBezTo>
                    <a:pt x="0" y="66685"/>
                    <a:pt x="9212" y="89383"/>
                    <a:pt x="28193" y="102151"/>
                  </a:cubicBezTo>
                  <a:cubicBezTo>
                    <a:pt x="37718" y="108566"/>
                    <a:pt x="48533" y="111636"/>
                    <a:pt x="59241" y="111636"/>
                  </a:cubicBezTo>
                  <a:cubicBezTo>
                    <a:pt x="77215" y="111636"/>
                    <a:pt x="94887" y="102986"/>
                    <a:pt x="105654" y="86985"/>
                  </a:cubicBezTo>
                  <a:cubicBezTo>
                    <a:pt x="109690" y="80972"/>
                    <a:pt x="112487" y="74358"/>
                    <a:pt x="113966" y="67345"/>
                  </a:cubicBezTo>
                  <a:cubicBezTo>
                    <a:pt x="118681" y="44987"/>
                    <a:pt x="109450" y="22290"/>
                    <a:pt x="90490" y="9523"/>
                  </a:cubicBezTo>
                  <a:cubicBezTo>
                    <a:pt x="81167" y="3258"/>
                    <a:pt x="70425" y="1"/>
                    <a:pt x="59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4757700" y="2905950"/>
              <a:ext cx="309700" cy="375650"/>
            </a:xfrm>
            <a:custGeom>
              <a:rect b="b" l="l" r="r" t="t"/>
              <a:pathLst>
                <a:path extrusionOk="0" h="15026" w="12388">
                  <a:moveTo>
                    <a:pt x="7113" y="1"/>
                  </a:moveTo>
                  <a:lnTo>
                    <a:pt x="0" y="3177"/>
                  </a:lnTo>
                  <a:lnTo>
                    <a:pt x="5275" y="15026"/>
                  </a:lnTo>
                  <a:lnTo>
                    <a:pt x="12388" y="11848"/>
                  </a:lnTo>
                  <a:lnTo>
                    <a:pt x="71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4802125" y="3121225"/>
              <a:ext cx="1195350" cy="2146625"/>
            </a:xfrm>
            <a:custGeom>
              <a:rect b="b" l="l" r="r" t="t"/>
              <a:pathLst>
                <a:path extrusionOk="0" h="85865" w="47814">
                  <a:moveTo>
                    <a:pt x="12249" y="0"/>
                  </a:moveTo>
                  <a:lnTo>
                    <a:pt x="1" y="5456"/>
                  </a:lnTo>
                  <a:lnTo>
                    <a:pt x="34087" y="81899"/>
                  </a:lnTo>
                  <a:cubicBezTo>
                    <a:pt x="35191" y="84386"/>
                    <a:pt x="37628" y="85864"/>
                    <a:pt x="40184" y="85864"/>
                  </a:cubicBezTo>
                  <a:cubicBezTo>
                    <a:pt x="41098" y="85864"/>
                    <a:pt x="42028" y="85675"/>
                    <a:pt x="42918" y="85275"/>
                  </a:cubicBezTo>
                  <a:cubicBezTo>
                    <a:pt x="46295" y="83777"/>
                    <a:pt x="47814" y="79821"/>
                    <a:pt x="46314" y="76444"/>
                  </a:cubicBezTo>
                  <a:lnTo>
                    <a:pt x="122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82"/>
          <p:cNvSpPr txBox="1"/>
          <p:nvPr>
            <p:ph type="title"/>
          </p:nvPr>
        </p:nvSpPr>
        <p:spPr>
          <a:xfrm>
            <a:off x="713225" y="1324625"/>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575"/>
              <a:t>Logistic Regression</a:t>
            </a:r>
            <a:endParaRPr sz="4575"/>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175" name="Google Shape;1175;p82"/>
          <p:cNvSpPr txBox="1"/>
          <p:nvPr>
            <p:ph idx="1" type="body"/>
          </p:nvPr>
        </p:nvSpPr>
        <p:spPr>
          <a:xfrm>
            <a:off x="713225" y="2307275"/>
            <a:ext cx="7717500" cy="1308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325"/>
              <a:t>models the probability of a discrete outcome given an input variable</a:t>
            </a:r>
            <a:endParaRPr sz="2325"/>
          </a:p>
          <a:p>
            <a:pPr indent="0" lvl="0" marL="457200" rtl="0" algn="l">
              <a:spcBef>
                <a:spcPts val="0"/>
              </a:spcBef>
              <a:spcAft>
                <a:spcPts val="0"/>
              </a:spcAft>
              <a:buNone/>
            </a:pPr>
            <a:r>
              <a:t/>
            </a:r>
            <a:endParaRPr sz="2725"/>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83"/>
          <p:cNvSpPr txBox="1"/>
          <p:nvPr>
            <p:ph idx="4294967295" type="subTitle"/>
          </p:nvPr>
        </p:nvSpPr>
        <p:spPr>
          <a:xfrm>
            <a:off x="1418101" y="16890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Training Set</a:t>
            </a:r>
            <a:endParaRPr sz="1480"/>
          </a:p>
        </p:txBody>
      </p:sp>
      <p:sp>
        <p:nvSpPr>
          <p:cNvPr id="1181" name="Google Shape;1181;p83"/>
          <p:cNvSpPr txBox="1"/>
          <p:nvPr>
            <p:ph idx="4294967295" type="subTitle"/>
          </p:nvPr>
        </p:nvSpPr>
        <p:spPr>
          <a:xfrm>
            <a:off x="5058451" y="168900"/>
            <a:ext cx="1416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Test Set</a:t>
            </a:r>
            <a:endParaRPr sz="1480"/>
          </a:p>
        </p:txBody>
      </p:sp>
      <p:pic>
        <p:nvPicPr>
          <p:cNvPr id="1182" name="Google Shape;1182;p83"/>
          <p:cNvPicPr preferRelativeResize="0"/>
          <p:nvPr/>
        </p:nvPicPr>
        <p:blipFill>
          <a:blip r:embed="rId3">
            <a:alphaModFix/>
          </a:blip>
          <a:stretch>
            <a:fillRect/>
          </a:stretch>
        </p:blipFill>
        <p:spPr>
          <a:xfrm>
            <a:off x="570904" y="601575"/>
            <a:ext cx="3312300" cy="2592600"/>
          </a:xfrm>
          <a:prstGeom prst="roundRect">
            <a:avLst>
              <a:gd fmla="val 16667" name="adj"/>
            </a:avLst>
          </a:prstGeom>
          <a:noFill/>
          <a:ln>
            <a:noFill/>
          </a:ln>
        </p:spPr>
      </p:pic>
      <p:pic>
        <p:nvPicPr>
          <p:cNvPr id="1183" name="Google Shape;1183;p83"/>
          <p:cNvPicPr preferRelativeResize="0"/>
          <p:nvPr/>
        </p:nvPicPr>
        <p:blipFill>
          <a:blip r:embed="rId4">
            <a:alphaModFix/>
          </a:blip>
          <a:stretch>
            <a:fillRect/>
          </a:stretch>
        </p:blipFill>
        <p:spPr>
          <a:xfrm>
            <a:off x="4129796" y="601575"/>
            <a:ext cx="3312300" cy="2566800"/>
          </a:xfrm>
          <a:prstGeom prst="roundRect">
            <a:avLst>
              <a:gd fmla="val 16667" name="adj"/>
            </a:avLst>
          </a:prstGeom>
          <a:noFill/>
          <a:ln>
            <a:noFill/>
          </a:ln>
        </p:spPr>
      </p:pic>
      <p:pic>
        <p:nvPicPr>
          <p:cNvPr id="1184" name="Google Shape;1184;p83"/>
          <p:cNvPicPr preferRelativeResize="0"/>
          <p:nvPr/>
        </p:nvPicPr>
        <p:blipFill>
          <a:blip r:embed="rId5">
            <a:alphaModFix/>
          </a:blip>
          <a:stretch>
            <a:fillRect/>
          </a:stretch>
        </p:blipFill>
        <p:spPr>
          <a:xfrm>
            <a:off x="4129800" y="3311175"/>
            <a:ext cx="3312300" cy="1165800"/>
          </a:xfrm>
          <a:prstGeom prst="roundRect">
            <a:avLst>
              <a:gd fmla="val 16667" name="adj"/>
            </a:avLst>
          </a:prstGeom>
          <a:noFill/>
          <a:ln>
            <a:noFill/>
          </a:ln>
        </p:spPr>
      </p:pic>
      <p:pic>
        <p:nvPicPr>
          <p:cNvPr id="1185" name="Google Shape;1185;p83"/>
          <p:cNvPicPr preferRelativeResize="0"/>
          <p:nvPr/>
        </p:nvPicPr>
        <p:blipFill>
          <a:blip r:embed="rId6">
            <a:alphaModFix/>
          </a:blip>
          <a:stretch>
            <a:fillRect/>
          </a:stretch>
        </p:blipFill>
        <p:spPr>
          <a:xfrm>
            <a:off x="570900" y="3339075"/>
            <a:ext cx="3312300" cy="1165800"/>
          </a:xfrm>
          <a:prstGeom prst="roundRect">
            <a:avLst>
              <a:gd fmla="val 16667" name="adj"/>
            </a:avLst>
          </a:prstGeom>
          <a:noFill/>
          <a:ln>
            <a:noFill/>
          </a:ln>
        </p:spPr>
      </p:pic>
      <p:sp>
        <p:nvSpPr>
          <p:cNvPr id="1186" name="Google Shape;1186;p83"/>
          <p:cNvSpPr txBox="1"/>
          <p:nvPr/>
        </p:nvSpPr>
        <p:spPr>
          <a:xfrm>
            <a:off x="7293925" y="2318850"/>
            <a:ext cx="1641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ontserrat"/>
              <a:buChar char="●"/>
            </a:pPr>
            <a:r>
              <a:rPr b="1" lang="en" sz="1500">
                <a:latin typeface="Montserrat"/>
                <a:ea typeface="Montserrat"/>
                <a:cs typeface="Montserrat"/>
                <a:sym typeface="Montserrat"/>
              </a:rPr>
              <a:t>Moderate Balanced  Accuracy</a:t>
            </a:r>
            <a:endParaRPr b="1" sz="1500">
              <a:latin typeface="Montserrat"/>
              <a:ea typeface="Montserrat"/>
              <a:cs typeface="Montserrat"/>
              <a:sym typeface="Montserrat"/>
            </a:endParaRPr>
          </a:p>
        </p:txBody>
      </p:sp>
      <p:pic>
        <p:nvPicPr>
          <p:cNvPr id="1187" name="Google Shape;1187;p83"/>
          <p:cNvPicPr preferRelativeResize="0"/>
          <p:nvPr/>
        </p:nvPicPr>
        <p:blipFill>
          <a:blip r:embed="rId7">
            <a:alphaModFix/>
          </a:blip>
          <a:stretch>
            <a:fillRect/>
          </a:stretch>
        </p:blipFill>
        <p:spPr>
          <a:xfrm>
            <a:off x="570900" y="4619750"/>
            <a:ext cx="3312300" cy="317100"/>
          </a:xfrm>
          <a:prstGeom prst="roundRect">
            <a:avLst>
              <a:gd fmla="val 16667" name="adj"/>
            </a:avLst>
          </a:prstGeom>
          <a:noFill/>
          <a:ln>
            <a:noFill/>
          </a:ln>
        </p:spPr>
      </p:pic>
      <p:pic>
        <p:nvPicPr>
          <p:cNvPr id="1188" name="Google Shape;1188;p83"/>
          <p:cNvPicPr preferRelativeResize="0"/>
          <p:nvPr/>
        </p:nvPicPr>
        <p:blipFill>
          <a:blip r:embed="rId8">
            <a:alphaModFix/>
          </a:blip>
          <a:stretch>
            <a:fillRect/>
          </a:stretch>
        </p:blipFill>
        <p:spPr>
          <a:xfrm>
            <a:off x="4129800" y="4619775"/>
            <a:ext cx="3312300" cy="317100"/>
          </a:xfrm>
          <a:prstGeom prst="roundRect">
            <a:avLst>
              <a:gd fmla="val 16667" name="adj"/>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84"/>
          <p:cNvSpPr txBox="1"/>
          <p:nvPr>
            <p:ph type="title"/>
          </p:nvPr>
        </p:nvSpPr>
        <p:spPr>
          <a:xfrm>
            <a:off x="713250" y="178300"/>
            <a:ext cx="7717500" cy="564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t>eli5</a:t>
            </a:r>
            <a:endParaRPr sz="2500"/>
          </a:p>
        </p:txBody>
      </p:sp>
      <p:sp>
        <p:nvSpPr>
          <p:cNvPr id="1194" name="Google Shape;1194;p84"/>
          <p:cNvSpPr txBox="1"/>
          <p:nvPr>
            <p:ph idx="4294967295" type="subTitle"/>
          </p:nvPr>
        </p:nvSpPr>
        <p:spPr>
          <a:xfrm>
            <a:off x="2176501" y="514600"/>
            <a:ext cx="4791000" cy="492300"/>
          </a:xfrm>
          <a:prstGeom prst="rect">
            <a:avLst/>
          </a:prstGeom>
        </p:spPr>
        <p:txBody>
          <a:bodyPr anchorCtr="0" anchor="ctr" bIns="91425" lIns="91425" spcFirstLastPara="1" rIns="91425" wrap="square" tIns="91425">
            <a:noAutofit/>
          </a:bodyPr>
          <a:lstStyle/>
          <a:p>
            <a:pPr indent="0" lvl="0" marL="0" rtl="0" algn="ctr">
              <a:lnSpc>
                <a:spcPct val="105000"/>
              </a:lnSpc>
              <a:spcBef>
                <a:spcPts val="0"/>
              </a:spcBef>
              <a:spcAft>
                <a:spcPts val="1200"/>
              </a:spcAft>
              <a:buNone/>
            </a:pPr>
            <a:r>
              <a:rPr lang="en" sz="1480"/>
              <a:t> feature of relative importance</a:t>
            </a:r>
            <a:endParaRPr sz="1480"/>
          </a:p>
        </p:txBody>
      </p:sp>
      <p:pic>
        <p:nvPicPr>
          <p:cNvPr id="1195" name="Google Shape;1195;p84"/>
          <p:cNvPicPr preferRelativeResize="0"/>
          <p:nvPr/>
        </p:nvPicPr>
        <p:blipFill>
          <a:blip r:embed="rId3">
            <a:alphaModFix/>
          </a:blip>
          <a:stretch>
            <a:fillRect/>
          </a:stretch>
        </p:blipFill>
        <p:spPr>
          <a:xfrm>
            <a:off x="3435637" y="1006900"/>
            <a:ext cx="2272725" cy="3818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graphicFrame>
        <p:nvGraphicFramePr>
          <p:cNvPr id="1200" name="Google Shape;1200;p85"/>
          <p:cNvGraphicFramePr/>
          <p:nvPr/>
        </p:nvGraphicFramePr>
        <p:xfrm>
          <a:off x="420650" y="351090"/>
          <a:ext cx="3000000" cy="3000000"/>
        </p:xfrm>
        <a:graphic>
          <a:graphicData uri="http://schemas.openxmlformats.org/drawingml/2006/table">
            <a:tbl>
              <a:tblPr>
                <a:noFill/>
                <a:tableStyleId>{81DAD5F3-F83C-4055-B3EC-D4D16F3DE49C}</a:tableStyleId>
              </a:tblPr>
              <a:tblGrid>
                <a:gridCol w="1343025"/>
                <a:gridCol w="1832075"/>
                <a:gridCol w="1587550"/>
                <a:gridCol w="1587550"/>
                <a:gridCol w="1587550"/>
              </a:tblGrid>
              <a:tr h="1213575">
                <a:tc>
                  <a:txBody>
                    <a:bodyPr/>
                    <a:lstStyle/>
                    <a:p>
                      <a:pPr indent="0" lvl="0" marL="0" marR="0" rtl="0" algn="ctr">
                        <a:lnSpc>
                          <a:spcPct val="100000"/>
                        </a:lnSpc>
                        <a:spcBef>
                          <a:spcPts val="0"/>
                        </a:spcBef>
                        <a:spcAft>
                          <a:spcPts val="0"/>
                        </a:spcAft>
                        <a:buNone/>
                      </a:pPr>
                      <a:r>
                        <a:rPr b="1" lang="en" sz="2000">
                          <a:solidFill>
                            <a:schemeClr val="accent1"/>
                          </a:solidFill>
                          <a:latin typeface="Kanit"/>
                          <a:ea typeface="Kanit"/>
                          <a:cs typeface="Kanit"/>
                          <a:sym typeface="Kanit"/>
                        </a:rPr>
                        <a:t>Model</a:t>
                      </a:r>
                      <a:endParaRPr b="1" sz="2000">
                        <a:solidFill>
                          <a:schemeClr val="accent1"/>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1000">
                          <a:solidFill>
                            <a:schemeClr val="accent1"/>
                          </a:solidFill>
                          <a:latin typeface="Kanit"/>
                          <a:ea typeface="Kanit"/>
                          <a:cs typeface="Kanit"/>
                          <a:sym typeface="Kanit"/>
                        </a:rPr>
                        <a:t>DecisionTreeClassier (Initial Data)</a:t>
                      </a:r>
                      <a:endParaRPr b="1" sz="1000">
                        <a:solidFill>
                          <a:schemeClr val="accent1"/>
                        </a:solidFill>
                        <a:latin typeface="Kanit"/>
                        <a:ea typeface="Kanit"/>
                        <a:cs typeface="Kanit"/>
                        <a:sym typeface="Kanit"/>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solidFill>
                            <a:schemeClr val="accent1"/>
                          </a:solidFill>
                          <a:latin typeface="Kanit"/>
                          <a:ea typeface="Kanit"/>
                          <a:cs typeface="Kanit"/>
                          <a:sym typeface="Kanit"/>
                        </a:rPr>
                        <a:t>DecisionTreeClassier (Upsampled Data)</a:t>
                      </a:r>
                      <a:endParaRPr b="1" sz="1000">
                        <a:solidFill>
                          <a:schemeClr val="accent1"/>
                        </a:solidFill>
                        <a:latin typeface="Kanit"/>
                        <a:ea typeface="Kanit"/>
                        <a:cs typeface="Kanit"/>
                        <a:sym typeface="Kanit"/>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solidFill>
                            <a:schemeClr val="accent1"/>
                          </a:solidFill>
                          <a:latin typeface="Kanit"/>
                          <a:ea typeface="Kanit"/>
                          <a:cs typeface="Kanit"/>
                          <a:sym typeface="Kanit"/>
                        </a:rPr>
                        <a:t>Cross-Validation (GridSearchCV) on Decision Tree Classifier (Upsampled Data)</a:t>
                      </a:r>
                      <a:endParaRPr b="1" sz="1000">
                        <a:solidFill>
                          <a:schemeClr val="accent1"/>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1000">
                          <a:solidFill>
                            <a:schemeClr val="accent1"/>
                          </a:solidFill>
                          <a:latin typeface="Kanit"/>
                          <a:ea typeface="Kanit"/>
                          <a:cs typeface="Kanit"/>
                          <a:sym typeface="Kanit"/>
                        </a:rPr>
                        <a:t>RandomForestClassifier (Upsampled Data)</a:t>
                      </a:r>
                      <a:endParaRPr b="1" sz="1000">
                        <a:solidFill>
                          <a:schemeClr val="accent1"/>
                        </a:solidFill>
                        <a:latin typeface="Kanit"/>
                        <a:ea typeface="Kanit"/>
                        <a:cs typeface="Kanit"/>
                        <a:sym typeface="Kanit"/>
                      </a:endParaRPr>
                    </a:p>
                  </a:txBody>
                  <a:tcPr marT="91425" marB="91425" marR="91425" marL="91425" anchor="ctr">
                    <a:lnB cap="flat" cmpd="sng" w="9525">
                      <a:solidFill>
                        <a:srgbClr val="9E9E9E"/>
                      </a:solidFill>
                      <a:prstDash val="solid"/>
                      <a:round/>
                      <a:headEnd len="sm" w="sm" type="none"/>
                      <a:tailEnd len="sm" w="sm" type="none"/>
                    </a:lnB>
                  </a:tcPr>
                </a:tc>
              </a:tr>
              <a:tr h="1720950">
                <a:tc>
                  <a:txBody>
                    <a:bodyPr/>
                    <a:lstStyle/>
                    <a:p>
                      <a:pPr indent="0" lvl="0" marL="0" marR="0" rtl="0" algn="ctr">
                        <a:lnSpc>
                          <a:spcPct val="100000"/>
                        </a:lnSpc>
                        <a:spcBef>
                          <a:spcPts val="0"/>
                        </a:spcBef>
                        <a:spcAft>
                          <a:spcPts val="0"/>
                        </a:spcAft>
                        <a:buNone/>
                      </a:pPr>
                      <a:r>
                        <a:rPr b="1" lang="en" sz="1900">
                          <a:solidFill>
                            <a:schemeClr val="accent1"/>
                          </a:solidFill>
                          <a:latin typeface="Kanit"/>
                          <a:ea typeface="Kanit"/>
                          <a:cs typeface="Kanit"/>
                          <a:sym typeface="Kanit"/>
                        </a:rPr>
                        <a:t>Balance</a:t>
                      </a:r>
                      <a:endParaRPr b="1" sz="1900">
                        <a:solidFill>
                          <a:schemeClr val="accent1"/>
                        </a:solidFill>
                        <a:latin typeface="Kanit"/>
                        <a:ea typeface="Kanit"/>
                        <a:cs typeface="Kanit"/>
                        <a:sym typeface="Kanit"/>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Not</a:t>
                      </a:r>
                      <a:r>
                        <a:rPr b="1" lang="en" sz="1600">
                          <a:solidFill>
                            <a:srgbClr val="E94A4E"/>
                          </a:solidFill>
                          <a:latin typeface="Kanit"/>
                          <a:ea typeface="Kanit"/>
                          <a:cs typeface="Kanit"/>
                          <a:sym typeface="Kanit"/>
                        </a:rPr>
                        <a:t> Evenly Distributed</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Less Evenly</a:t>
                      </a:r>
                      <a:r>
                        <a:rPr b="1" lang="en" sz="1600">
                          <a:solidFill>
                            <a:srgbClr val="E94A4E"/>
                          </a:solidFill>
                          <a:latin typeface="Kanit"/>
                          <a:ea typeface="Kanit"/>
                          <a:cs typeface="Kanit"/>
                          <a:sym typeface="Kanit"/>
                        </a:rPr>
                        <a:t> Distributed</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2"/>
                          </a:solidFill>
                          <a:latin typeface="Kanit"/>
                          <a:ea typeface="Kanit"/>
                          <a:cs typeface="Kanit"/>
                          <a:sym typeface="Kanit"/>
                        </a:rPr>
                        <a:t>Less </a:t>
                      </a:r>
                      <a:r>
                        <a:rPr b="1" lang="en" sz="1600">
                          <a:solidFill>
                            <a:schemeClr val="accent2"/>
                          </a:solidFill>
                          <a:latin typeface="Kanit"/>
                          <a:ea typeface="Kanit"/>
                          <a:cs typeface="Kanit"/>
                          <a:sym typeface="Kanit"/>
                        </a:rPr>
                        <a:t>Evenly Distributed</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More </a:t>
                      </a:r>
                      <a:r>
                        <a:rPr b="1" lang="en" sz="1600">
                          <a:solidFill>
                            <a:srgbClr val="E94A4E"/>
                          </a:solidFill>
                          <a:latin typeface="Kanit"/>
                          <a:ea typeface="Kanit"/>
                          <a:cs typeface="Kanit"/>
                          <a:sym typeface="Kanit"/>
                        </a:rPr>
                        <a:t>Evenly Distributed</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20950">
                <a:tc>
                  <a:txBody>
                    <a:bodyPr/>
                    <a:lstStyle/>
                    <a:p>
                      <a:pPr indent="0" lvl="0" marL="0" marR="0" rtl="0" algn="ctr">
                        <a:lnSpc>
                          <a:spcPct val="100000"/>
                        </a:lnSpc>
                        <a:spcBef>
                          <a:spcPts val="0"/>
                        </a:spcBef>
                        <a:spcAft>
                          <a:spcPts val="0"/>
                        </a:spcAft>
                        <a:buNone/>
                      </a:pPr>
                      <a:r>
                        <a:rPr b="1" lang="en" sz="1900">
                          <a:solidFill>
                            <a:schemeClr val="accent1"/>
                          </a:solidFill>
                          <a:latin typeface="Kanit"/>
                          <a:ea typeface="Kanit"/>
                          <a:cs typeface="Kanit"/>
                          <a:sym typeface="Kanit"/>
                        </a:rPr>
                        <a:t>Accuracy</a:t>
                      </a:r>
                      <a:endParaRPr b="1" sz="1900">
                        <a:solidFill>
                          <a:schemeClr val="accent1"/>
                        </a:solidFill>
                        <a:latin typeface="Kanit"/>
                        <a:ea typeface="Kanit"/>
                        <a:cs typeface="Kanit"/>
                        <a:sym typeface="Kanit"/>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High</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Moderate</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High</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Moderate</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graphicFrame>
        <p:nvGraphicFramePr>
          <p:cNvPr id="1205" name="Google Shape;1205;p86"/>
          <p:cNvGraphicFramePr/>
          <p:nvPr/>
        </p:nvGraphicFramePr>
        <p:xfrm>
          <a:off x="420650" y="351090"/>
          <a:ext cx="3000000" cy="3000000"/>
        </p:xfrm>
        <a:graphic>
          <a:graphicData uri="http://schemas.openxmlformats.org/drawingml/2006/table">
            <a:tbl>
              <a:tblPr>
                <a:noFill/>
                <a:tableStyleId>{81DAD5F3-F83C-4055-B3EC-D4D16F3DE49C}</a:tableStyleId>
              </a:tblPr>
              <a:tblGrid>
                <a:gridCol w="1451750"/>
                <a:gridCol w="1716075"/>
                <a:gridCol w="1716075"/>
                <a:gridCol w="1716075"/>
                <a:gridCol w="1716075"/>
              </a:tblGrid>
              <a:tr h="1213575">
                <a:tc>
                  <a:txBody>
                    <a:bodyPr/>
                    <a:lstStyle/>
                    <a:p>
                      <a:pPr indent="0" lvl="0" marL="0" marR="0" rtl="0" algn="ctr">
                        <a:lnSpc>
                          <a:spcPct val="100000"/>
                        </a:lnSpc>
                        <a:spcBef>
                          <a:spcPts val="0"/>
                        </a:spcBef>
                        <a:spcAft>
                          <a:spcPts val="0"/>
                        </a:spcAft>
                        <a:buNone/>
                      </a:pPr>
                      <a:r>
                        <a:rPr b="1" lang="en" sz="2000">
                          <a:solidFill>
                            <a:schemeClr val="accent1"/>
                          </a:solidFill>
                          <a:latin typeface="Kanit"/>
                          <a:ea typeface="Kanit"/>
                          <a:cs typeface="Kanit"/>
                          <a:sym typeface="Kanit"/>
                        </a:rPr>
                        <a:t>Model</a:t>
                      </a:r>
                      <a:endParaRPr b="1" sz="2000">
                        <a:solidFill>
                          <a:schemeClr val="accent1"/>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900">
                          <a:solidFill>
                            <a:schemeClr val="accent1"/>
                          </a:solidFill>
                          <a:latin typeface="Kanit"/>
                          <a:ea typeface="Kanit"/>
                          <a:cs typeface="Kanit"/>
                          <a:sym typeface="Kanit"/>
                        </a:rPr>
                        <a:t>Cross-Validation (GridSearchCV) on Random Forest Classifier (Upsampled Data)</a:t>
                      </a:r>
                      <a:endParaRPr b="1" sz="900">
                        <a:solidFill>
                          <a:schemeClr val="accent1"/>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900">
                          <a:solidFill>
                            <a:schemeClr val="accent1"/>
                          </a:solidFill>
                          <a:latin typeface="Kanit"/>
                          <a:ea typeface="Kanit"/>
                          <a:cs typeface="Kanit"/>
                          <a:sym typeface="Kanit"/>
                        </a:rPr>
                        <a:t>BalancedBaggingClassifier</a:t>
                      </a:r>
                      <a:endParaRPr b="1" sz="900">
                        <a:solidFill>
                          <a:schemeClr val="accent1"/>
                        </a:solidFill>
                        <a:latin typeface="Kanit"/>
                        <a:ea typeface="Kanit"/>
                        <a:cs typeface="Kanit"/>
                        <a:sym typeface="Kanit"/>
                      </a:endParaRPr>
                    </a:p>
                    <a:p>
                      <a:pPr indent="0" lvl="0" marL="0" marR="0" rtl="0" algn="ctr">
                        <a:lnSpc>
                          <a:spcPct val="100000"/>
                        </a:lnSpc>
                        <a:spcBef>
                          <a:spcPts val="0"/>
                        </a:spcBef>
                        <a:spcAft>
                          <a:spcPts val="0"/>
                        </a:spcAft>
                        <a:buNone/>
                      </a:pPr>
                      <a:r>
                        <a:t/>
                      </a:r>
                      <a:endParaRPr b="1" sz="900">
                        <a:solidFill>
                          <a:schemeClr val="accent1"/>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900">
                          <a:solidFill>
                            <a:schemeClr val="accent1"/>
                          </a:solidFill>
                          <a:latin typeface="Kanit"/>
                          <a:ea typeface="Kanit"/>
                          <a:cs typeface="Kanit"/>
                          <a:sym typeface="Kanit"/>
                        </a:rPr>
                        <a:t>BalancedRandomForestClassifier</a:t>
                      </a:r>
                      <a:endParaRPr b="1" sz="900">
                        <a:solidFill>
                          <a:schemeClr val="accent1"/>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900">
                          <a:solidFill>
                            <a:schemeClr val="accent1"/>
                          </a:solidFill>
                          <a:latin typeface="Kanit"/>
                          <a:ea typeface="Kanit"/>
                          <a:cs typeface="Kanit"/>
                          <a:sym typeface="Kanit"/>
                        </a:rPr>
                        <a:t>Logistic Regression</a:t>
                      </a:r>
                      <a:endParaRPr b="1" sz="900">
                        <a:solidFill>
                          <a:schemeClr val="accent1"/>
                        </a:solidFill>
                        <a:latin typeface="Kanit"/>
                        <a:ea typeface="Kanit"/>
                        <a:cs typeface="Kanit"/>
                        <a:sym typeface="Kanit"/>
                      </a:endParaRPr>
                    </a:p>
                  </a:txBody>
                  <a:tcPr marT="91425" marB="91425" marR="91425" marL="91425" anchor="ctr"/>
                </a:tc>
              </a:tr>
              <a:tr h="1720950">
                <a:tc>
                  <a:txBody>
                    <a:bodyPr/>
                    <a:lstStyle/>
                    <a:p>
                      <a:pPr indent="0" lvl="0" marL="0" marR="0" rtl="0" algn="ctr">
                        <a:lnSpc>
                          <a:spcPct val="100000"/>
                        </a:lnSpc>
                        <a:spcBef>
                          <a:spcPts val="0"/>
                        </a:spcBef>
                        <a:spcAft>
                          <a:spcPts val="0"/>
                        </a:spcAft>
                        <a:buNone/>
                      </a:pPr>
                      <a:r>
                        <a:rPr b="1" lang="en" sz="2000">
                          <a:solidFill>
                            <a:schemeClr val="accent1"/>
                          </a:solidFill>
                          <a:latin typeface="Kanit"/>
                          <a:ea typeface="Kanit"/>
                          <a:cs typeface="Kanit"/>
                          <a:sym typeface="Kanit"/>
                        </a:rPr>
                        <a:t>Balance</a:t>
                      </a:r>
                      <a:endParaRPr b="1" sz="2000">
                        <a:solidFill>
                          <a:schemeClr val="accent1"/>
                        </a:solidFill>
                        <a:latin typeface="Kanit"/>
                        <a:ea typeface="Kanit"/>
                        <a:cs typeface="Kanit"/>
                        <a:sym typeface="Kanit"/>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More Evenly Distributed</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More Evenly Distributed</a:t>
                      </a:r>
                      <a:endParaRPr b="1" sz="1600">
                        <a:solidFill>
                          <a:srgbClr val="E94A4E"/>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More Evenly </a:t>
                      </a:r>
                      <a:r>
                        <a:rPr b="1" lang="en" sz="1600">
                          <a:solidFill>
                            <a:srgbClr val="E94A4E"/>
                          </a:solidFill>
                          <a:latin typeface="Kanit"/>
                          <a:ea typeface="Kanit"/>
                          <a:cs typeface="Kanit"/>
                          <a:sym typeface="Kanit"/>
                        </a:rPr>
                        <a:t>Distributed</a:t>
                      </a:r>
                      <a:endParaRPr b="1" sz="1600">
                        <a:solidFill>
                          <a:srgbClr val="E94A4E"/>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Moderately Distributed</a:t>
                      </a:r>
                      <a:endParaRPr b="1" sz="1600">
                        <a:solidFill>
                          <a:srgbClr val="E94A4E"/>
                        </a:solidFill>
                        <a:latin typeface="Kanit"/>
                        <a:ea typeface="Kanit"/>
                        <a:cs typeface="Kanit"/>
                        <a:sym typeface="Kanit"/>
                      </a:endParaRPr>
                    </a:p>
                  </a:txBody>
                  <a:tcPr marT="91425" marB="91425" marR="91425" marL="91425" anchor="ctr"/>
                </a:tc>
              </a:tr>
              <a:tr h="1720950">
                <a:tc>
                  <a:txBody>
                    <a:bodyPr/>
                    <a:lstStyle/>
                    <a:p>
                      <a:pPr indent="0" lvl="0" marL="0" marR="0" rtl="0" algn="ctr">
                        <a:lnSpc>
                          <a:spcPct val="100000"/>
                        </a:lnSpc>
                        <a:spcBef>
                          <a:spcPts val="0"/>
                        </a:spcBef>
                        <a:spcAft>
                          <a:spcPts val="0"/>
                        </a:spcAft>
                        <a:buNone/>
                      </a:pPr>
                      <a:r>
                        <a:rPr b="1" lang="en" sz="2000">
                          <a:solidFill>
                            <a:schemeClr val="accent1"/>
                          </a:solidFill>
                          <a:latin typeface="Kanit"/>
                          <a:ea typeface="Kanit"/>
                          <a:cs typeface="Kanit"/>
                          <a:sym typeface="Kanit"/>
                        </a:rPr>
                        <a:t>Accuracy</a:t>
                      </a:r>
                      <a:endParaRPr b="1" sz="2000">
                        <a:solidFill>
                          <a:schemeClr val="accent1"/>
                        </a:solidFill>
                        <a:latin typeface="Kanit"/>
                        <a:ea typeface="Kanit"/>
                        <a:cs typeface="Kanit"/>
                        <a:sym typeface="Kanit"/>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High</a:t>
                      </a:r>
                      <a:endParaRPr b="1" sz="1600">
                        <a:solidFill>
                          <a:srgbClr val="E94A4E"/>
                        </a:solidFill>
                        <a:latin typeface="Kanit"/>
                        <a:ea typeface="Kanit"/>
                        <a:cs typeface="Kanit"/>
                        <a:sym typeface="Kanit"/>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Highest</a:t>
                      </a:r>
                      <a:endParaRPr b="1" sz="1600">
                        <a:solidFill>
                          <a:srgbClr val="E94A4E"/>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Moderate</a:t>
                      </a:r>
                      <a:endParaRPr b="1" sz="1600">
                        <a:solidFill>
                          <a:srgbClr val="E94A4E"/>
                        </a:solidFill>
                        <a:latin typeface="Kanit"/>
                        <a:ea typeface="Kanit"/>
                        <a:cs typeface="Kanit"/>
                        <a:sym typeface="Kanit"/>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1600">
                          <a:solidFill>
                            <a:srgbClr val="E94A4E"/>
                          </a:solidFill>
                          <a:latin typeface="Kanit"/>
                          <a:ea typeface="Kanit"/>
                          <a:cs typeface="Kanit"/>
                          <a:sym typeface="Kanit"/>
                        </a:rPr>
                        <a:t>Moderate</a:t>
                      </a:r>
                      <a:endParaRPr b="1" sz="1600">
                        <a:solidFill>
                          <a:srgbClr val="E94A4E"/>
                        </a:solidFill>
                        <a:latin typeface="Kanit"/>
                        <a:ea typeface="Kanit"/>
                        <a:cs typeface="Kanit"/>
                        <a:sym typeface="Kanit"/>
                      </a:endParaRPr>
                    </a:p>
                  </a:txBody>
                  <a:tcPr marT="91425" marB="91425" marR="91425" marL="91425" anchor="ctr"/>
                </a:tc>
              </a:tr>
            </a:tbl>
          </a:graphicData>
        </a:graphic>
      </p:graphicFrame>
      <p:sp>
        <p:nvSpPr>
          <p:cNvPr id="1206" name="Google Shape;1206;p86"/>
          <p:cNvSpPr/>
          <p:nvPr/>
        </p:nvSpPr>
        <p:spPr>
          <a:xfrm>
            <a:off x="3758550" y="196225"/>
            <a:ext cx="1501800" cy="4843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6"/>
                                        </p:tgtEl>
                                        <p:attrNameLst>
                                          <p:attrName>style.visibility</p:attrName>
                                        </p:attrNameLst>
                                      </p:cBhvr>
                                      <p:to>
                                        <p:strVal val="visible"/>
                                      </p:to>
                                    </p:set>
                                    <p:anim calcmode="lin" valueType="num">
                                      <p:cBhvr additive="base">
                                        <p:cTn dur="500"/>
                                        <p:tgtEl>
                                          <p:spTgt spid="12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87"/>
          <p:cNvSpPr txBox="1"/>
          <p:nvPr>
            <p:ph type="title"/>
          </p:nvPr>
        </p:nvSpPr>
        <p:spPr>
          <a:xfrm>
            <a:off x="1106975" y="1860375"/>
            <a:ext cx="7317000" cy="1160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Optimal Model: BalancedBaggingClassifier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88"/>
          <p:cNvSpPr txBox="1"/>
          <p:nvPr>
            <p:ph type="title"/>
          </p:nvPr>
        </p:nvSpPr>
        <p:spPr>
          <a:xfrm>
            <a:off x="2429700" y="2048950"/>
            <a:ext cx="4284600" cy="1160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89"/>
          <p:cNvSpPr txBox="1"/>
          <p:nvPr>
            <p:ph type="title"/>
          </p:nvPr>
        </p:nvSpPr>
        <p:spPr>
          <a:xfrm>
            <a:off x="713225" y="539500"/>
            <a:ext cx="7717500" cy="67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1222" name="Google Shape;1222;p89"/>
          <p:cNvSpPr txBox="1"/>
          <p:nvPr>
            <p:ph idx="1" type="subTitle"/>
          </p:nvPr>
        </p:nvSpPr>
        <p:spPr>
          <a:xfrm>
            <a:off x="713250" y="1321850"/>
            <a:ext cx="7717500" cy="3475200"/>
          </a:xfrm>
          <a:prstGeom prst="rect">
            <a:avLst/>
          </a:prstGeom>
        </p:spPr>
        <p:txBody>
          <a:bodyPr anchorCtr="0" anchor="t" bIns="91425" lIns="91425" spcFirstLastPara="1" rIns="91425" wrap="square" tIns="91425">
            <a:normAutofit fontScale="62500" lnSpcReduction="20000"/>
          </a:bodyPr>
          <a:lstStyle/>
          <a:p>
            <a:pPr indent="-284162" lvl="0" marL="457200" rtl="0" algn="l">
              <a:spcBef>
                <a:spcPts val="0"/>
              </a:spcBef>
              <a:spcAft>
                <a:spcPts val="0"/>
              </a:spcAft>
              <a:buSzPct val="100000"/>
              <a:buChar char="●"/>
            </a:pPr>
            <a:r>
              <a:rPr lang="en"/>
              <a:t>The National Institute for Occupational Safety and Health (NIOSH). (2022, May 13). Heat stress related illness. Centers for Disease Control and Prevention. Retrieved April 15, 2023, from https://www.cdc.gov/niosh/topics/heatstress/heatrelillness.html#:~:text=Heat%20Stroke,-Heat%20stroke%20is&amp;amp;text=It%20occurs%20when%20the%20body,within%2010%20to%2015%20minutes. </a:t>
            </a:r>
            <a:endParaRPr/>
          </a:p>
          <a:p>
            <a:pPr indent="-284162" lvl="0" marL="457200" rtl="0" algn="l">
              <a:spcBef>
                <a:spcPts val="0"/>
              </a:spcBef>
              <a:spcAft>
                <a:spcPts val="0"/>
              </a:spcAft>
              <a:buSzPct val="100000"/>
              <a:buChar char="●"/>
            </a:pPr>
            <a:r>
              <a:rPr lang="en"/>
              <a:t>Pedregosa et al. (2011). Scikit-learn: Machine Learning in Python. JMLR 12, pp. 2825-2830.‌​</a:t>
            </a:r>
            <a:endParaRPr/>
          </a:p>
          <a:p>
            <a:pPr indent="-284162" lvl="0" marL="457200" rtl="0" algn="l">
              <a:spcBef>
                <a:spcPts val="0"/>
              </a:spcBef>
              <a:spcAft>
                <a:spcPts val="0"/>
              </a:spcAft>
              <a:buSzPct val="100000"/>
              <a:buChar char="●"/>
            </a:pPr>
            <a:r>
              <a:rPr lang="en"/>
              <a:t>What is Cross Validation in Machine Learning? Types of Cross Validation. (2020, September 24). GreatLearning Blog: Free Resources What Matters to Shape Your Career! https://www.mygreatlearning.com/blog/cross-validation/ ​</a:t>
            </a:r>
            <a:endParaRPr/>
          </a:p>
          <a:p>
            <a:pPr indent="-284162" lvl="0" marL="457200" rtl="0" algn="l">
              <a:spcBef>
                <a:spcPts val="0"/>
              </a:spcBef>
              <a:spcAft>
                <a:spcPts val="0"/>
              </a:spcAft>
              <a:buSzPct val="100000"/>
              <a:buChar char="●"/>
            </a:pPr>
            <a:r>
              <a:rPr lang="en"/>
              <a:t>Imbalanced Data | Data Preparation and Feature Engineering for Machine Learning | Google Developers. (2021). Google Developers. https://developers.google.com/machine-learning/data-prep/construct/sampling-splitting/imbalanced-data ​</a:t>
            </a:r>
            <a:endParaRPr/>
          </a:p>
          <a:p>
            <a:pPr indent="-284162" lvl="0" marL="457200" rtl="0" algn="l">
              <a:spcBef>
                <a:spcPts val="0"/>
              </a:spcBef>
              <a:spcAft>
                <a:spcPts val="0"/>
              </a:spcAft>
              <a:buSzPct val="100000"/>
              <a:buChar char="●"/>
            </a:pPr>
            <a:r>
              <a:rPr lang="en"/>
              <a:t>Bento, C. (2021, June 28). Decision Tree Classifier explained in real-life: picking a vacation destination. Medium; Towards Data Science. https://towardsdatascience.com/decision-tree-classifier-explained-in-real-life-picking-a-vacation-destination-6226b2b60575 ​</a:t>
            </a:r>
            <a:endParaRPr/>
          </a:p>
          <a:p>
            <a:pPr indent="-284162" lvl="0" marL="457200" rtl="0" algn="l">
              <a:spcBef>
                <a:spcPts val="0"/>
              </a:spcBef>
              <a:spcAft>
                <a:spcPts val="0"/>
              </a:spcAft>
              <a:buSzPct val="100000"/>
              <a:buChar char="●"/>
            </a:pPr>
            <a:r>
              <a:rPr lang="en"/>
              <a:t>Yadav, D. (2019, December 6). Categorical encoding using Label-Encoding and One-Hot-Encoder. Medium; Towards Data Science. https://towardsdatascience.com/categorical-encoding-using-label-encoding-and-one-hot-encoder-911ef77fb5bd ​</a:t>
            </a:r>
            <a:endParaRPr/>
          </a:p>
          <a:p>
            <a:pPr indent="-284162" lvl="0" marL="457200" rtl="0" algn="l">
              <a:spcBef>
                <a:spcPts val="0"/>
              </a:spcBef>
              <a:spcAft>
                <a:spcPts val="0"/>
              </a:spcAft>
              <a:buSzPct val="100000"/>
              <a:buChar char="●"/>
            </a:pPr>
            <a:r>
              <a:rPr lang="en"/>
              <a:t>Lemaître, G., Nogueira, F., &amp; Aridas, C. K. (2017). Imbalanced-learn: A Python Toolbox to Tackle the Curse of Imbalanced Datasets in Machine Learning. Journal of Machine Learning Research, 18(17), 1–5. https://jmlr.org/papers/v18/16-365.html ​</a:t>
            </a:r>
            <a:endParaRPr/>
          </a:p>
          <a:p>
            <a:pPr indent="-284162" lvl="0" marL="457200" rtl="0" algn="l">
              <a:spcBef>
                <a:spcPts val="0"/>
              </a:spcBef>
              <a:spcAft>
                <a:spcPts val="0"/>
              </a:spcAft>
              <a:buSzPct val="100000"/>
              <a:buChar char="●"/>
            </a:pPr>
            <a:r>
              <a:rPr lang="en"/>
              <a:t>IBM Cloud Education. (2021, May 11). What is Bagging? Ibm.com. https://www.ibm.com/cloud/learn/bagging#:~:text=Bagging%2C%20also%20known%20as%20bootstrap,be%20chosen%20more%20than%20once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8"/>
          <p:cNvSpPr/>
          <p:nvPr/>
        </p:nvSpPr>
        <p:spPr>
          <a:xfrm rot="-5400000">
            <a:off x="930790" y="253408"/>
            <a:ext cx="1235812" cy="1333940"/>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txBox="1"/>
          <p:nvPr>
            <p:ph type="title"/>
          </p:nvPr>
        </p:nvSpPr>
        <p:spPr>
          <a:xfrm>
            <a:off x="1968400" y="2768075"/>
            <a:ext cx="4722600" cy="256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5777">
                <a:solidFill>
                  <a:schemeClr val="accent2"/>
                </a:solidFill>
              </a:rPr>
              <a:t>Data Preparation</a:t>
            </a:r>
            <a:r>
              <a:rPr lang="en">
                <a:solidFill>
                  <a:schemeClr val="accent2"/>
                </a:solidFill>
              </a:rPr>
              <a:t> </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0" lvl="0" marL="0" rtl="0" algn="l">
              <a:spcBef>
                <a:spcPts val="0"/>
              </a:spcBef>
              <a:spcAft>
                <a:spcPts val="0"/>
              </a:spcAft>
              <a:buNone/>
            </a:pPr>
            <a:r>
              <a:t/>
            </a:r>
            <a:endParaRPr>
              <a:solidFill>
                <a:schemeClr val="accent2"/>
              </a:solidFill>
            </a:endParaRPr>
          </a:p>
        </p:txBody>
      </p:sp>
      <p:sp>
        <p:nvSpPr>
          <p:cNvPr id="543" name="Google Shape;543;p38"/>
          <p:cNvSpPr txBox="1"/>
          <p:nvPr>
            <p:ph idx="2" type="title"/>
          </p:nvPr>
        </p:nvSpPr>
        <p:spPr>
          <a:xfrm>
            <a:off x="1129000" y="602575"/>
            <a:ext cx="839400" cy="733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02</a:t>
            </a:r>
            <a:endParaRPr>
              <a:solidFill>
                <a:schemeClr val="dk2"/>
              </a:solidFill>
            </a:endParaRPr>
          </a:p>
        </p:txBody>
      </p:sp>
      <p:grpSp>
        <p:nvGrpSpPr>
          <p:cNvPr id="544" name="Google Shape;544;p38"/>
          <p:cNvGrpSpPr/>
          <p:nvPr/>
        </p:nvGrpSpPr>
        <p:grpSpPr>
          <a:xfrm>
            <a:off x="5718521" y="992777"/>
            <a:ext cx="2282429" cy="2446765"/>
            <a:chOff x="3840750" y="390550"/>
            <a:chExt cx="2429150" cy="2604050"/>
          </a:xfrm>
        </p:grpSpPr>
        <p:sp>
          <p:nvSpPr>
            <p:cNvPr id="545" name="Google Shape;545;p38"/>
            <p:cNvSpPr/>
            <p:nvPr/>
          </p:nvSpPr>
          <p:spPr>
            <a:xfrm>
              <a:off x="3856975" y="401525"/>
              <a:ext cx="873450" cy="978550"/>
            </a:xfrm>
            <a:custGeom>
              <a:rect b="b" l="l" r="r" t="t"/>
              <a:pathLst>
                <a:path extrusionOk="0" h="39142" w="34938">
                  <a:moveTo>
                    <a:pt x="4149" y="0"/>
                  </a:moveTo>
                  <a:cubicBezTo>
                    <a:pt x="1856" y="0"/>
                    <a:pt x="1" y="1855"/>
                    <a:pt x="1" y="4148"/>
                  </a:cubicBezTo>
                  <a:lnTo>
                    <a:pt x="1" y="21674"/>
                  </a:lnTo>
                  <a:cubicBezTo>
                    <a:pt x="1" y="31306"/>
                    <a:pt x="7837" y="39142"/>
                    <a:pt x="17469" y="39142"/>
                  </a:cubicBezTo>
                  <a:cubicBezTo>
                    <a:pt x="27102" y="39142"/>
                    <a:pt x="34938" y="31306"/>
                    <a:pt x="34938" y="21674"/>
                  </a:cubicBezTo>
                  <a:lnTo>
                    <a:pt x="34938" y="4148"/>
                  </a:lnTo>
                  <a:cubicBezTo>
                    <a:pt x="34938" y="1855"/>
                    <a:pt x="33065" y="0"/>
                    <a:pt x="30791" y="0"/>
                  </a:cubicBezTo>
                  <a:lnTo>
                    <a:pt x="27924" y="0"/>
                  </a:lnTo>
                  <a:lnTo>
                    <a:pt x="27924" y="2543"/>
                  </a:lnTo>
                  <a:lnTo>
                    <a:pt x="30791" y="2543"/>
                  </a:lnTo>
                  <a:cubicBezTo>
                    <a:pt x="31670" y="2543"/>
                    <a:pt x="32377" y="3269"/>
                    <a:pt x="32377" y="4148"/>
                  </a:cubicBezTo>
                  <a:lnTo>
                    <a:pt x="32377" y="21674"/>
                  </a:lnTo>
                  <a:cubicBezTo>
                    <a:pt x="32377" y="29892"/>
                    <a:pt x="25688" y="36581"/>
                    <a:pt x="17469" y="36581"/>
                  </a:cubicBezTo>
                  <a:cubicBezTo>
                    <a:pt x="9233" y="36581"/>
                    <a:pt x="2544" y="29892"/>
                    <a:pt x="2544" y="21674"/>
                  </a:cubicBezTo>
                  <a:lnTo>
                    <a:pt x="2544" y="4148"/>
                  </a:lnTo>
                  <a:cubicBezTo>
                    <a:pt x="2544" y="3269"/>
                    <a:pt x="3270" y="2543"/>
                    <a:pt x="4149" y="2543"/>
                  </a:cubicBezTo>
                  <a:lnTo>
                    <a:pt x="7016" y="2543"/>
                  </a:lnTo>
                  <a:lnTo>
                    <a:pt x="70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3840750" y="943350"/>
              <a:ext cx="905475" cy="452525"/>
            </a:xfrm>
            <a:custGeom>
              <a:rect b="b" l="l" r="r" t="t"/>
              <a:pathLst>
                <a:path extrusionOk="0" h="18101" w="36219">
                  <a:moveTo>
                    <a:pt x="0" y="1"/>
                  </a:moveTo>
                  <a:cubicBezTo>
                    <a:pt x="0" y="9977"/>
                    <a:pt x="8123" y="18100"/>
                    <a:pt x="18118" y="18100"/>
                  </a:cubicBezTo>
                  <a:cubicBezTo>
                    <a:pt x="28095" y="18100"/>
                    <a:pt x="36218" y="9977"/>
                    <a:pt x="36218" y="1"/>
                  </a:cubicBezTo>
                  <a:lnTo>
                    <a:pt x="32396" y="1"/>
                  </a:lnTo>
                  <a:cubicBezTo>
                    <a:pt x="32396" y="7875"/>
                    <a:pt x="25992" y="14278"/>
                    <a:pt x="18118" y="14278"/>
                  </a:cubicBezTo>
                  <a:cubicBezTo>
                    <a:pt x="10244" y="14278"/>
                    <a:pt x="3822" y="7875"/>
                    <a:pt x="38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3983125" y="390550"/>
              <a:ext cx="175850" cy="85075"/>
            </a:xfrm>
            <a:custGeom>
              <a:rect b="b" l="l" r="r" t="t"/>
              <a:pathLst>
                <a:path extrusionOk="0" h="3403" w="7034">
                  <a:moveTo>
                    <a:pt x="1702" y="1"/>
                  </a:moveTo>
                  <a:cubicBezTo>
                    <a:pt x="765" y="1"/>
                    <a:pt x="0" y="765"/>
                    <a:pt x="0" y="1701"/>
                  </a:cubicBezTo>
                  <a:cubicBezTo>
                    <a:pt x="0" y="2656"/>
                    <a:pt x="765" y="3402"/>
                    <a:pt x="1702" y="3402"/>
                  </a:cubicBezTo>
                  <a:lnTo>
                    <a:pt x="5333" y="3402"/>
                  </a:lnTo>
                  <a:cubicBezTo>
                    <a:pt x="6269" y="3402"/>
                    <a:pt x="7034" y="2656"/>
                    <a:pt x="7034" y="1701"/>
                  </a:cubicBezTo>
                  <a:cubicBezTo>
                    <a:pt x="7034" y="765"/>
                    <a:pt x="6269" y="1"/>
                    <a:pt x="5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4431800" y="390550"/>
              <a:ext cx="175850" cy="85075"/>
            </a:xfrm>
            <a:custGeom>
              <a:rect b="b" l="l" r="r" t="t"/>
              <a:pathLst>
                <a:path extrusionOk="0" h="3403" w="7034">
                  <a:moveTo>
                    <a:pt x="1682" y="1"/>
                  </a:moveTo>
                  <a:cubicBezTo>
                    <a:pt x="745" y="1"/>
                    <a:pt x="0" y="765"/>
                    <a:pt x="0" y="1701"/>
                  </a:cubicBezTo>
                  <a:cubicBezTo>
                    <a:pt x="0" y="2656"/>
                    <a:pt x="745" y="3402"/>
                    <a:pt x="1682" y="3402"/>
                  </a:cubicBezTo>
                  <a:lnTo>
                    <a:pt x="5332" y="3402"/>
                  </a:lnTo>
                  <a:cubicBezTo>
                    <a:pt x="6269" y="3402"/>
                    <a:pt x="7034" y="2656"/>
                    <a:pt x="7034" y="1701"/>
                  </a:cubicBezTo>
                  <a:cubicBezTo>
                    <a:pt x="7034" y="765"/>
                    <a:pt x="6269" y="1"/>
                    <a:pt x="5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4261700" y="1464150"/>
              <a:ext cx="1837150" cy="1530450"/>
            </a:xfrm>
            <a:custGeom>
              <a:rect b="b" l="l" r="r" t="t"/>
              <a:pathLst>
                <a:path extrusionOk="0" h="61218" w="73486">
                  <a:moveTo>
                    <a:pt x="1" y="1"/>
                  </a:moveTo>
                  <a:lnTo>
                    <a:pt x="1" y="4741"/>
                  </a:lnTo>
                  <a:cubicBezTo>
                    <a:pt x="1" y="15005"/>
                    <a:pt x="8352" y="23356"/>
                    <a:pt x="18616" y="23356"/>
                  </a:cubicBezTo>
                  <a:cubicBezTo>
                    <a:pt x="27484" y="23356"/>
                    <a:pt x="34688" y="30562"/>
                    <a:pt x="34688" y="39410"/>
                  </a:cubicBezTo>
                  <a:lnTo>
                    <a:pt x="34688" y="42602"/>
                  </a:lnTo>
                  <a:cubicBezTo>
                    <a:pt x="34688" y="52865"/>
                    <a:pt x="43041" y="61218"/>
                    <a:pt x="53303" y="61218"/>
                  </a:cubicBezTo>
                  <a:lnTo>
                    <a:pt x="54871" y="61218"/>
                  </a:lnTo>
                  <a:cubicBezTo>
                    <a:pt x="65135" y="61218"/>
                    <a:pt x="73486" y="52865"/>
                    <a:pt x="73486" y="42602"/>
                  </a:cubicBezTo>
                  <a:lnTo>
                    <a:pt x="73486" y="19056"/>
                  </a:lnTo>
                  <a:lnTo>
                    <a:pt x="70925" y="19056"/>
                  </a:lnTo>
                  <a:lnTo>
                    <a:pt x="70925" y="42602"/>
                  </a:lnTo>
                  <a:cubicBezTo>
                    <a:pt x="70925" y="51470"/>
                    <a:pt x="63720" y="58675"/>
                    <a:pt x="54871" y="58675"/>
                  </a:cubicBezTo>
                  <a:lnTo>
                    <a:pt x="53303" y="58675"/>
                  </a:lnTo>
                  <a:cubicBezTo>
                    <a:pt x="44435" y="58675"/>
                    <a:pt x="37231" y="51470"/>
                    <a:pt x="37231" y="42602"/>
                  </a:cubicBezTo>
                  <a:lnTo>
                    <a:pt x="37231" y="39410"/>
                  </a:lnTo>
                  <a:cubicBezTo>
                    <a:pt x="37231" y="29147"/>
                    <a:pt x="28878" y="20795"/>
                    <a:pt x="18616" y="20795"/>
                  </a:cubicBezTo>
                  <a:cubicBezTo>
                    <a:pt x="9766" y="20795"/>
                    <a:pt x="2542" y="13590"/>
                    <a:pt x="2542" y="4741"/>
                  </a:cubicBezTo>
                  <a:lnTo>
                    <a:pt x="25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4245925" y="1348075"/>
              <a:ext cx="95575" cy="162475"/>
            </a:xfrm>
            <a:custGeom>
              <a:rect b="b" l="l" r="r" t="t"/>
              <a:pathLst>
                <a:path extrusionOk="0" h="6499" w="3823">
                  <a:moveTo>
                    <a:pt x="0" y="0"/>
                  </a:moveTo>
                  <a:lnTo>
                    <a:pt x="0" y="6498"/>
                  </a:lnTo>
                  <a:lnTo>
                    <a:pt x="3823" y="6498"/>
                  </a:lnTo>
                  <a:lnTo>
                    <a:pt x="38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5863300" y="1661500"/>
              <a:ext cx="406600" cy="406625"/>
            </a:xfrm>
            <a:custGeom>
              <a:rect b="b" l="l" r="r" t="t"/>
              <a:pathLst>
                <a:path extrusionOk="0" h="16265" w="16264">
                  <a:moveTo>
                    <a:pt x="8142" y="1"/>
                  </a:moveTo>
                  <a:cubicBezTo>
                    <a:pt x="3650" y="1"/>
                    <a:pt x="0" y="3650"/>
                    <a:pt x="0" y="8143"/>
                  </a:cubicBezTo>
                  <a:cubicBezTo>
                    <a:pt x="0" y="12633"/>
                    <a:pt x="3650" y="16264"/>
                    <a:pt x="8142" y="16264"/>
                  </a:cubicBezTo>
                  <a:cubicBezTo>
                    <a:pt x="12633" y="16264"/>
                    <a:pt x="16264" y="12633"/>
                    <a:pt x="16264" y="8143"/>
                  </a:cubicBezTo>
                  <a:cubicBezTo>
                    <a:pt x="16264" y="3650"/>
                    <a:pt x="12633" y="1"/>
                    <a:pt x="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5980825" y="1779050"/>
              <a:ext cx="172050" cy="172025"/>
            </a:xfrm>
            <a:custGeom>
              <a:rect b="b" l="l" r="r" t="t"/>
              <a:pathLst>
                <a:path extrusionOk="0" h="6881" w="6882">
                  <a:moveTo>
                    <a:pt x="3441" y="0"/>
                  </a:moveTo>
                  <a:cubicBezTo>
                    <a:pt x="1530" y="0"/>
                    <a:pt x="1" y="1548"/>
                    <a:pt x="1" y="3441"/>
                  </a:cubicBezTo>
                  <a:cubicBezTo>
                    <a:pt x="1" y="5332"/>
                    <a:pt x="1530" y="6881"/>
                    <a:pt x="3441" y="6881"/>
                  </a:cubicBezTo>
                  <a:cubicBezTo>
                    <a:pt x="5332" y="6881"/>
                    <a:pt x="6881" y="5332"/>
                    <a:pt x="6881" y="3441"/>
                  </a:cubicBezTo>
                  <a:cubicBezTo>
                    <a:pt x="6881" y="1548"/>
                    <a:pt x="5332" y="0"/>
                    <a:pt x="3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9"/>
          <p:cNvSpPr/>
          <p:nvPr/>
        </p:nvSpPr>
        <p:spPr>
          <a:xfrm rot="-7839141">
            <a:off x="3634556" y="3884914"/>
            <a:ext cx="910236" cy="677273"/>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rot="6299985">
            <a:off x="4703480" y="3886017"/>
            <a:ext cx="693180" cy="748221"/>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rot="-5400000">
            <a:off x="4704338" y="1496131"/>
            <a:ext cx="693227" cy="748272"/>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3780875" y="2683756"/>
            <a:ext cx="693227" cy="748272"/>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rot="2412081">
            <a:off x="4594905" y="2719274"/>
            <a:ext cx="910191" cy="677239"/>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3633825" y="1531673"/>
            <a:ext cx="910173" cy="677225"/>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txBox="1"/>
          <p:nvPr>
            <p:ph type="title"/>
          </p:nvPr>
        </p:nvSpPr>
        <p:spPr>
          <a:xfrm>
            <a:off x="713225" y="539500"/>
            <a:ext cx="7717500" cy="6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accent2"/>
                </a:solidFill>
              </a:rPr>
              <a:t>Data Preparation</a:t>
            </a:r>
            <a:endParaRPr u="sng">
              <a:solidFill>
                <a:schemeClr val="accent2"/>
              </a:solidFill>
            </a:endParaRPr>
          </a:p>
        </p:txBody>
      </p:sp>
      <p:sp>
        <p:nvSpPr>
          <p:cNvPr id="564" name="Google Shape;564;p39"/>
          <p:cNvSpPr txBox="1"/>
          <p:nvPr>
            <p:ph idx="1" type="subTitle"/>
          </p:nvPr>
        </p:nvSpPr>
        <p:spPr>
          <a:xfrm>
            <a:off x="772200" y="1583925"/>
            <a:ext cx="2728800" cy="6933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solidFill>
                  <a:schemeClr val="accent2"/>
                </a:solidFill>
              </a:rPr>
              <a:t>Data set has 16 columns and around 4200 data</a:t>
            </a:r>
            <a:endParaRPr>
              <a:solidFill>
                <a:schemeClr val="accent2"/>
              </a:solidFill>
            </a:endParaRPr>
          </a:p>
        </p:txBody>
      </p:sp>
      <p:sp>
        <p:nvSpPr>
          <p:cNvPr id="565" name="Google Shape;565;p39"/>
          <p:cNvSpPr txBox="1"/>
          <p:nvPr>
            <p:ph idx="3" type="title"/>
          </p:nvPr>
        </p:nvSpPr>
        <p:spPr>
          <a:xfrm>
            <a:off x="3780390" y="1659072"/>
            <a:ext cx="632700" cy="422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01</a:t>
            </a:r>
            <a:endParaRPr/>
          </a:p>
        </p:txBody>
      </p:sp>
      <p:sp>
        <p:nvSpPr>
          <p:cNvPr id="566" name="Google Shape;566;p39"/>
          <p:cNvSpPr txBox="1"/>
          <p:nvPr>
            <p:ph idx="4" type="subTitle"/>
          </p:nvPr>
        </p:nvSpPr>
        <p:spPr>
          <a:xfrm>
            <a:off x="630150" y="3849452"/>
            <a:ext cx="2736900" cy="748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solidFill>
                  <a:schemeClr val="accent2"/>
                </a:solidFill>
              </a:rPr>
              <a:t>Heart Stroke as Response Variable</a:t>
            </a:r>
            <a:endParaRPr>
              <a:solidFill>
                <a:schemeClr val="accent2"/>
              </a:solidFill>
            </a:endParaRPr>
          </a:p>
        </p:txBody>
      </p:sp>
      <p:sp>
        <p:nvSpPr>
          <p:cNvPr id="567" name="Google Shape;567;p39"/>
          <p:cNvSpPr txBox="1"/>
          <p:nvPr>
            <p:ph idx="6" type="title"/>
          </p:nvPr>
        </p:nvSpPr>
        <p:spPr>
          <a:xfrm>
            <a:off x="3780840" y="2829633"/>
            <a:ext cx="630900" cy="42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02</a:t>
            </a:r>
            <a:endParaRPr/>
          </a:p>
        </p:txBody>
      </p:sp>
      <p:sp>
        <p:nvSpPr>
          <p:cNvPr id="568" name="Google Shape;568;p39"/>
          <p:cNvSpPr txBox="1"/>
          <p:nvPr>
            <p:ph idx="7" type="subTitle"/>
          </p:nvPr>
        </p:nvSpPr>
        <p:spPr>
          <a:xfrm>
            <a:off x="5688796" y="1656400"/>
            <a:ext cx="2742000" cy="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Replace NULL inputs</a:t>
            </a:r>
            <a:endParaRPr>
              <a:solidFill>
                <a:schemeClr val="accent2"/>
              </a:solidFill>
            </a:endParaRPr>
          </a:p>
          <a:p>
            <a:pPr indent="0" lvl="0" marL="0" rtl="0" algn="l">
              <a:spcBef>
                <a:spcPts val="1200"/>
              </a:spcBef>
              <a:spcAft>
                <a:spcPts val="0"/>
              </a:spcAft>
              <a:buNone/>
            </a:pPr>
            <a:r>
              <a:t/>
            </a:r>
            <a:endParaRPr>
              <a:solidFill>
                <a:schemeClr val="accent2"/>
              </a:solidFill>
            </a:endParaRPr>
          </a:p>
          <a:p>
            <a:pPr indent="0" lvl="0" marL="0" rtl="0" algn="l">
              <a:spcBef>
                <a:spcPts val="1200"/>
              </a:spcBef>
              <a:spcAft>
                <a:spcPts val="1200"/>
              </a:spcAft>
              <a:buNone/>
            </a:pPr>
            <a:r>
              <a:t/>
            </a:r>
            <a:endParaRPr>
              <a:solidFill>
                <a:schemeClr val="accent2"/>
              </a:solidFill>
            </a:endParaRPr>
          </a:p>
        </p:txBody>
      </p:sp>
      <p:sp>
        <p:nvSpPr>
          <p:cNvPr id="569" name="Google Shape;569;p39"/>
          <p:cNvSpPr txBox="1"/>
          <p:nvPr>
            <p:ph idx="9" type="title"/>
          </p:nvPr>
        </p:nvSpPr>
        <p:spPr>
          <a:xfrm>
            <a:off x="4732667" y="1659972"/>
            <a:ext cx="630900" cy="42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04</a:t>
            </a:r>
            <a:endParaRPr/>
          </a:p>
        </p:txBody>
      </p:sp>
      <p:sp>
        <p:nvSpPr>
          <p:cNvPr id="570" name="Google Shape;570;p39"/>
          <p:cNvSpPr txBox="1"/>
          <p:nvPr>
            <p:ph idx="13" type="subTitle"/>
          </p:nvPr>
        </p:nvSpPr>
        <p:spPr>
          <a:xfrm>
            <a:off x="5688250" y="2725003"/>
            <a:ext cx="2742000" cy="863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accent2"/>
                </a:solidFill>
              </a:rPr>
              <a:t>Remove Outliers of Numerical Predictors</a:t>
            </a:r>
            <a:endParaRPr>
              <a:solidFill>
                <a:schemeClr val="accent2"/>
              </a:solidFill>
            </a:endParaRPr>
          </a:p>
        </p:txBody>
      </p:sp>
      <p:sp>
        <p:nvSpPr>
          <p:cNvPr id="571" name="Google Shape;571;p39"/>
          <p:cNvSpPr txBox="1"/>
          <p:nvPr>
            <p:ph idx="15" type="title"/>
          </p:nvPr>
        </p:nvSpPr>
        <p:spPr>
          <a:xfrm>
            <a:off x="4732205" y="2829633"/>
            <a:ext cx="630900" cy="42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05</a:t>
            </a:r>
            <a:endParaRPr/>
          </a:p>
        </p:txBody>
      </p:sp>
      <p:sp>
        <p:nvSpPr>
          <p:cNvPr id="572" name="Google Shape;572;p39"/>
          <p:cNvSpPr txBox="1"/>
          <p:nvPr>
            <p:ph idx="16" type="subTitle"/>
          </p:nvPr>
        </p:nvSpPr>
        <p:spPr>
          <a:xfrm>
            <a:off x="630150" y="2782453"/>
            <a:ext cx="2736900" cy="748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solidFill>
                  <a:schemeClr val="accent2"/>
                </a:solidFill>
              </a:rPr>
              <a:t>Created a new column, Age Group</a:t>
            </a:r>
            <a:endParaRPr>
              <a:solidFill>
                <a:schemeClr val="accent2"/>
              </a:solidFill>
            </a:endParaRPr>
          </a:p>
        </p:txBody>
      </p:sp>
      <p:sp>
        <p:nvSpPr>
          <p:cNvPr id="573" name="Google Shape;573;p39"/>
          <p:cNvSpPr txBox="1"/>
          <p:nvPr>
            <p:ph idx="18" type="title"/>
          </p:nvPr>
        </p:nvSpPr>
        <p:spPr>
          <a:xfrm>
            <a:off x="3780840" y="3998383"/>
            <a:ext cx="630900" cy="42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03</a:t>
            </a:r>
            <a:endParaRPr/>
          </a:p>
        </p:txBody>
      </p:sp>
      <p:sp>
        <p:nvSpPr>
          <p:cNvPr id="574" name="Google Shape;574;p39"/>
          <p:cNvSpPr txBox="1"/>
          <p:nvPr>
            <p:ph idx="19" type="subTitle"/>
          </p:nvPr>
        </p:nvSpPr>
        <p:spPr>
          <a:xfrm>
            <a:off x="5688375" y="3786879"/>
            <a:ext cx="2742000" cy="94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accent2"/>
                </a:solidFill>
              </a:rPr>
              <a:t>Rename variables and Manipulate Data Type</a:t>
            </a:r>
            <a:endParaRPr>
              <a:solidFill>
                <a:schemeClr val="accent2"/>
              </a:solidFill>
            </a:endParaRPr>
          </a:p>
        </p:txBody>
      </p:sp>
      <p:sp>
        <p:nvSpPr>
          <p:cNvPr id="575" name="Google Shape;575;p39"/>
          <p:cNvSpPr txBox="1"/>
          <p:nvPr>
            <p:ph idx="21" type="title"/>
          </p:nvPr>
        </p:nvSpPr>
        <p:spPr>
          <a:xfrm>
            <a:off x="4732205" y="3998383"/>
            <a:ext cx="630900" cy="42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06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0"/>
          <p:cNvSpPr txBox="1"/>
          <p:nvPr>
            <p:ph type="title"/>
          </p:nvPr>
        </p:nvSpPr>
        <p:spPr>
          <a:xfrm>
            <a:off x="713225" y="539500"/>
            <a:ext cx="7717500" cy="652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20" u="sng">
                <a:solidFill>
                  <a:schemeClr val="accent2"/>
                </a:solidFill>
              </a:rPr>
              <a:t>Data Preparation: Replace NULL Inputs</a:t>
            </a:r>
            <a:endParaRPr sz="3020" u="sng">
              <a:solidFill>
                <a:schemeClr val="accent2"/>
              </a:solidFill>
            </a:endParaRPr>
          </a:p>
          <a:p>
            <a:pPr indent="0" lvl="0" marL="0" rtl="0" algn="l">
              <a:spcBef>
                <a:spcPts val="0"/>
              </a:spcBef>
              <a:spcAft>
                <a:spcPts val="0"/>
              </a:spcAft>
              <a:buNone/>
            </a:pPr>
            <a:r>
              <a:t/>
            </a:r>
            <a:endParaRPr>
              <a:solidFill>
                <a:schemeClr val="accent2"/>
              </a:solidFill>
            </a:endParaRPr>
          </a:p>
        </p:txBody>
      </p:sp>
      <p:sp>
        <p:nvSpPr>
          <p:cNvPr id="581" name="Google Shape;581;p40"/>
          <p:cNvSpPr txBox="1"/>
          <p:nvPr>
            <p:ph idx="3" type="subTitle"/>
          </p:nvPr>
        </p:nvSpPr>
        <p:spPr>
          <a:xfrm>
            <a:off x="5254525" y="1456281"/>
            <a:ext cx="2419500" cy="3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Fillna</a:t>
            </a:r>
            <a:endParaRPr>
              <a:solidFill>
                <a:schemeClr val="accent2"/>
              </a:solidFill>
            </a:endParaRPr>
          </a:p>
          <a:p>
            <a:pPr indent="0" lvl="0" marL="0" rtl="0" algn="ctr">
              <a:spcBef>
                <a:spcPts val="1200"/>
              </a:spcBef>
              <a:spcAft>
                <a:spcPts val="0"/>
              </a:spcAft>
              <a:buNone/>
            </a:pPr>
            <a:r>
              <a:t/>
            </a:r>
            <a:endParaRPr>
              <a:solidFill>
                <a:schemeClr val="accent2"/>
              </a:solidFill>
            </a:endParaRPr>
          </a:p>
          <a:p>
            <a:pPr indent="0" lvl="0" marL="0" rtl="0" algn="ctr">
              <a:spcBef>
                <a:spcPts val="1200"/>
              </a:spcBef>
              <a:spcAft>
                <a:spcPts val="1200"/>
              </a:spcAft>
              <a:buNone/>
            </a:pPr>
            <a:r>
              <a:t/>
            </a:r>
            <a:endParaRPr>
              <a:solidFill>
                <a:schemeClr val="accent2"/>
              </a:solidFill>
            </a:endParaRPr>
          </a:p>
        </p:txBody>
      </p:sp>
      <p:sp>
        <p:nvSpPr>
          <p:cNvPr id="582" name="Google Shape;582;p40"/>
          <p:cNvSpPr txBox="1"/>
          <p:nvPr>
            <p:ph idx="4" type="subTitle"/>
          </p:nvPr>
        </p:nvSpPr>
        <p:spPr>
          <a:xfrm>
            <a:off x="5175750" y="4028900"/>
            <a:ext cx="2416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rPr>
              <a:t>NaN → NotDefined</a:t>
            </a:r>
            <a:endParaRPr b="1">
              <a:solidFill>
                <a:schemeClr val="accent1"/>
              </a:solidFill>
            </a:endParaRPr>
          </a:p>
          <a:p>
            <a:pPr indent="0" lvl="0" marL="0" rtl="0" algn="ctr">
              <a:spcBef>
                <a:spcPts val="0"/>
              </a:spcBef>
              <a:spcAft>
                <a:spcPts val="0"/>
              </a:spcAft>
              <a:buNone/>
            </a:pPr>
            <a:r>
              <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sp>
        <p:nvSpPr>
          <p:cNvPr id="583" name="Google Shape;583;p40"/>
          <p:cNvSpPr txBox="1"/>
          <p:nvPr>
            <p:ph idx="1" type="subTitle"/>
          </p:nvPr>
        </p:nvSpPr>
        <p:spPr>
          <a:xfrm>
            <a:off x="1786425" y="1440631"/>
            <a:ext cx="2419500" cy="3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SimpleImputer</a:t>
            </a:r>
            <a:endParaRPr>
              <a:solidFill>
                <a:schemeClr val="accent2"/>
              </a:solidFill>
            </a:endParaRPr>
          </a:p>
          <a:p>
            <a:pPr indent="0" lvl="0" marL="0" rtl="0" algn="ctr">
              <a:spcBef>
                <a:spcPts val="1200"/>
              </a:spcBef>
              <a:spcAft>
                <a:spcPts val="0"/>
              </a:spcAft>
              <a:buNone/>
            </a:pPr>
            <a:r>
              <a:t/>
            </a:r>
            <a:endParaRPr>
              <a:solidFill>
                <a:schemeClr val="accent2"/>
              </a:solidFill>
            </a:endParaRPr>
          </a:p>
          <a:p>
            <a:pPr indent="0" lvl="0" marL="0" rtl="0" algn="ctr">
              <a:spcBef>
                <a:spcPts val="1200"/>
              </a:spcBef>
              <a:spcAft>
                <a:spcPts val="1200"/>
              </a:spcAft>
              <a:buNone/>
            </a:pPr>
            <a:r>
              <a:t/>
            </a:r>
            <a:endParaRPr>
              <a:solidFill>
                <a:schemeClr val="accent2"/>
              </a:solidFill>
            </a:endParaRPr>
          </a:p>
        </p:txBody>
      </p:sp>
      <p:sp>
        <p:nvSpPr>
          <p:cNvPr id="584" name="Google Shape;584;p40"/>
          <p:cNvSpPr txBox="1"/>
          <p:nvPr>
            <p:ph idx="2" type="subTitle"/>
          </p:nvPr>
        </p:nvSpPr>
        <p:spPr>
          <a:xfrm>
            <a:off x="1705388" y="4032600"/>
            <a:ext cx="2416800" cy="9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rPr>
              <a:t>NaN → Median</a:t>
            </a:r>
            <a:endParaRPr b="1">
              <a:solidFill>
                <a:schemeClr val="accent1"/>
              </a:solidFill>
            </a:endParaRPr>
          </a:p>
          <a:p>
            <a:pPr indent="0" lvl="0" marL="0" rtl="0" algn="ctr">
              <a:spcBef>
                <a:spcPts val="0"/>
              </a:spcBef>
              <a:spcAft>
                <a:spcPts val="0"/>
              </a:spcAft>
              <a:buNone/>
            </a:pPr>
            <a:r>
              <a:rPr lang="en">
                <a:solidFill>
                  <a:schemeClr val="accent1"/>
                </a:solidFill>
              </a:rPr>
              <a:t>Distribution of data of all the variables stated are skewed</a:t>
            </a:r>
            <a:endParaRPr>
              <a:solidFill>
                <a:schemeClr val="accent1"/>
              </a:solidFill>
            </a:endParaRPr>
          </a:p>
          <a:p>
            <a:pPr indent="0" lvl="0" marL="0" rtl="0" algn="ctr">
              <a:spcBef>
                <a:spcPts val="0"/>
              </a:spcBef>
              <a:spcAft>
                <a:spcPts val="0"/>
              </a:spcAft>
              <a:buNone/>
            </a:pPr>
            <a:r>
              <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grpSp>
        <p:nvGrpSpPr>
          <p:cNvPr id="585" name="Google Shape;585;p40"/>
          <p:cNvGrpSpPr/>
          <p:nvPr/>
        </p:nvGrpSpPr>
        <p:grpSpPr>
          <a:xfrm>
            <a:off x="2423691" y="1933828"/>
            <a:ext cx="980187" cy="908082"/>
            <a:chOff x="1414150" y="1659662"/>
            <a:chExt cx="1305350" cy="1209325"/>
          </a:xfrm>
        </p:grpSpPr>
        <p:sp>
          <p:nvSpPr>
            <p:cNvPr id="586" name="Google Shape;586;p40"/>
            <p:cNvSpPr/>
            <p:nvPr/>
          </p:nvSpPr>
          <p:spPr>
            <a:xfrm rot="-5400000">
              <a:off x="1462162" y="1611650"/>
              <a:ext cx="1209325" cy="1305350"/>
            </a:xfrm>
            <a:custGeom>
              <a:rect b="b" l="l" r="r" t="t"/>
              <a:pathLst>
                <a:path extrusionOk="0" h="39300" w="36409">
                  <a:moveTo>
                    <a:pt x="9000" y="1"/>
                  </a:moveTo>
                  <a:cubicBezTo>
                    <a:pt x="7677" y="1"/>
                    <a:pt x="6409" y="150"/>
                    <a:pt x="5254" y="503"/>
                  </a:cubicBezTo>
                  <a:cubicBezTo>
                    <a:pt x="2607" y="1316"/>
                    <a:pt x="630" y="3255"/>
                    <a:pt x="328" y="7066"/>
                  </a:cubicBezTo>
                  <a:cubicBezTo>
                    <a:pt x="1" y="11089"/>
                    <a:pt x="1599" y="15334"/>
                    <a:pt x="2621" y="19159"/>
                  </a:cubicBezTo>
                  <a:cubicBezTo>
                    <a:pt x="4075" y="24622"/>
                    <a:pt x="1023" y="31632"/>
                    <a:pt x="4677" y="36439"/>
                  </a:cubicBezTo>
                  <a:cubicBezTo>
                    <a:pt x="6244" y="38503"/>
                    <a:pt x="8737" y="39299"/>
                    <a:pt x="11525" y="39299"/>
                  </a:cubicBezTo>
                  <a:cubicBezTo>
                    <a:pt x="16968" y="39299"/>
                    <a:pt x="23532" y="36262"/>
                    <a:pt x="26504" y="33688"/>
                  </a:cubicBezTo>
                  <a:cubicBezTo>
                    <a:pt x="32754" y="28304"/>
                    <a:pt x="36408" y="18295"/>
                    <a:pt x="31837" y="10906"/>
                  </a:cubicBezTo>
                  <a:cubicBezTo>
                    <a:pt x="29412" y="6988"/>
                    <a:pt x="25365" y="4289"/>
                    <a:pt x="21054" y="2678"/>
                  </a:cubicBezTo>
                  <a:cubicBezTo>
                    <a:pt x="17671" y="1421"/>
                    <a:pt x="13077" y="1"/>
                    <a:pt x="90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40"/>
            <p:cNvGrpSpPr/>
            <p:nvPr/>
          </p:nvGrpSpPr>
          <p:grpSpPr>
            <a:xfrm>
              <a:off x="1753527" y="1947519"/>
              <a:ext cx="633663" cy="633609"/>
              <a:chOff x="-25094250" y="3547050"/>
              <a:chExt cx="295400" cy="295375"/>
            </a:xfrm>
          </p:grpSpPr>
          <p:sp>
            <p:nvSpPr>
              <p:cNvPr id="588" name="Google Shape;588;p4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D4E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 name="Google Shape;593;p40"/>
          <p:cNvGrpSpPr/>
          <p:nvPr/>
        </p:nvGrpSpPr>
        <p:grpSpPr>
          <a:xfrm>
            <a:off x="5859311" y="1997347"/>
            <a:ext cx="1049685" cy="781032"/>
            <a:chOff x="3780357" y="1673614"/>
            <a:chExt cx="1587786" cy="1181412"/>
          </a:xfrm>
        </p:grpSpPr>
        <p:sp>
          <p:nvSpPr>
            <p:cNvPr id="594" name="Google Shape;594;p40"/>
            <p:cNvSpPr/>
            <p:nvPr/>
          </p:nvSpPr>
          <p:spPr>
            <a:xfrm>
              <a:off x="3780357" y="1673614"/>
              <a:ext cx="1587786" cy="1181412"/>
            </a:xfrm>
            <a:custGeom>
              <a:rect b="b" l="l" r="r" t="t"/>
              <a:pathLst>
                <a:path extrusionOk="0" h="37093" w="49852">
                  <a:moveTo>
                    <a:pt x="27103" y="0"/>
                  </a:moveTo>
                  <a:cubicBezTo>
                    <a:pt x="22256" y="0"/>
                    <a:pt x="17336" y="1522"/>
                    <a:pt x="13404" y="4557"/>
                  </a:cubicBezTo>
                  <a:cubicBezTo>
                    <a:pt x="5622" y="10558"/>
                    <a:pt x="1" y="24707"/>
                    <a:pt x="8085" y="32711"/>
                  </a:cubicBezTo>
                  <a:cubicBezTo>
                    <a:pt x="11180" y="35777"/>
                    <a:pt x="15588" y="37092"/>
                    <a:pt x="19994" y="37092"/>
                  </a:cubicBezTo>
                  <a:cubicBezTo>
                    <a:pt x="21294" y="37092"/>
                    <a:pt x="22593" y="36978"/>
                    <a:pt x="23858" y="36760"/>
                  </a:cubicBezTo>
                  <a:cubicBezTo>
                    <a:pt x="35086" y="34807"/>
                    <a:pt x="49851" y="26829"/>
                    <a:pt x="45895" y="13243"/>
                  </a:cubicBezTo>
                  <a:cubicBezTo>
                    <a:pt x="43523" y="5108"/>
                    <a:pt x="36593" y="744"/>
                    <a:pt x="29125" y="89"/>
                  </a:cubicBezTo>
                  <a:cubicBezTo>
                    <a:pt x="28454" y="30"/>
                    <a:pt x="27779" y="0"/>
                    <a:pt x="271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0"/>
            <p:cNvSpPr/>
            <p:nvPr/>
          </p:nvSpPr>
          <p:spPr>
            <a:xfrm>
              <a:off x="4241336" y="2040130"/>
              <a:ext cx="654132" cy="448401"/>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40"/>
          <p:cNvSpPr txBox="1"/>
          <p:nvPr>
            <p:ph idx="1" type="subTitle"/>
          </p:nvPr>
        </p:nvSpPr>
        <p:spPr>
          <a:xfrm>
            <a:off x="1786425" y="2941810"/>
            <a:ext cx="2419500" cy="9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2"/>
                </a:solidFill>
              </a:rPr>
              <a:t>Total Cholesterol, BMI, Heart Rate, Glucose Level,  Cigarettes per day</a:t>
            </a:r>
            <a:endParaRPr sz="1500">
              <a:solidFill>
                <a:schemeClr val="accent2"/>
              </a:solidFill>
            </a:endParaRPr>
          </a:p>
          <a:p>
            <a:pPr indent="0" lvl="0" marL="0" rtl="0" algn="ctr">
              <a:spcBef>
                <a:spcPts val="1200"/>
              </a:spcBef>
              <a:spcAft>
                <a:spcPts val="1200"/>
              </a:spcAft>
              <a:buNone/>
            </a:pPr>
            <a:r>
              <a:t/>
            </a:r>
            <a:endParaRPr sz="1500">
              <a:solidFill>
                <a:schemeClr val="accent2"/>
              </a:solidFill>
            </a:endParaRPr>
          </a:p>
        </p:txBody>
      </p:sp>
      <p:sp>
        <p:nvSpPr>
          <p:cNvPr id="597" name="Google Shape;597;p40"/>
          <p:cNvSpPr txBox="1"/>
          <p:nvPr>
            <p:ph idx="1" type="subTitle"/>
          </p:nvPr>
        </p:nvSpPr>
        <p:spPr>
          <a:xfrm>
            <a:off x="5174400" y="3037998"/>
            <a:ext cx="2419500" cy="990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solidFill>
                  <a:schemeClr val="accent2"/>
                </a:solidFill>
              </a:rPr>
              <a:t>Education, BP_MEDICATION</a:t>
            </a:r>
            <a:endParaRPr sz="1500">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1"/>
          <p:cNvSpPr txBox="1"/>
          <p:nvPr>
            <p:ph type="title"/>
          </p:nvPr>
        </p:nvSpPr>
        <p:spPr>
          <a:xfrm>
            <a:off x="713250" y="235050"/>
            <a:ext cx="7717500" cy="564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u="sng">
                <a:solidFill>
                  <a:schemeClr val="accent2"/>
                </a:solidFill>
              </a:rPr>
              <a:t>Data Preparation: Cleaned Data</a:t>
            </a:r>
            <a:endParaRPr sz="3000" u="sng">
              <a:solidFill>
                <a:schemeClr val="accent2"/>
              </a:solidFill>
            </a:endParaRPr>
          </a:p>
          <a:p>
            <a:pPr indent="0" lvl="0" marL="0" rtl="0" algn="l">
              <a:spcBef>
                <a:spcPts val="0"/>
              </a:spcBef>
              <a:spcAft>
                <a:spcPts val="0"/>
              </a:spcAft>
              <a:buNone/>
            </a:pPr>
            <a:r>
              <a:t/>
            </a:r>
            <a:endParaRPr/>
          </a:p>
        </p:txBody>
      </p:sp>
      <p:pic>
        <p:nvPicPr>
          <p:cNvPr id="603" name="Google Shape;603;p41"/>
          <p:cNvPicPr preferRelativeResize="0"/>
          <p:nvPr/>
        </p:nvPicPr>
        <p:blipFill>
          <a:blip r:embed="rId3">
            <a:alphaModFix/>
          </a:blip>
          <a:stretch>
            <a:fillRect/>
          </a:stretch>
        </p:blipFill>
        <p:spPr>
          <a:xfrm>
            <a:off x="566262" y="856724"/>
            <a:ext cx="8011474" cy="1392913"/>
          </a:xfrm>
          <a:prstGeom prst="rect">
            <a:avLst/>
          </a:prstGeom>
          <a:noFill/>
          <a:ln>
            <a:noFill/>
          </a:ln>
        </p:spPr>
      </p:pic>
      <p:pic>
        <p:nvPicPr>
          <p:cNvPr id="604" name="Google Shape;604;p41"/>
          <p:cNvPicPr preferRelativeResize="0"/>
          <p:nvPr/>
        </p:nvPicPr>
        <p:blipFill>
          <a:blip r:embed="rId4">
            <a:alphaModFix/>
          </a:blip>
          <a:stretch>
            <a:fillRect/>
          </a:stretch>
        </p:blipFill>
        <p:spPr>
          <a:xfrm>
            <a:off x="460075" y="2909425"/>
            <a:ext cx="4989678" cy="2152725"/>
          </a:xfrm>
          <a:prstGeom prst="rect">
            <a:avLst/>
          </a:prstGeom>
          <a:noFill/>
          <a:ln>
            <a:noFill/>
          </a:ln>
        </p:spPr>
      </p:pic>
      <p:pic>
        <p:nvPicPr>
          <p:cNvPr id="605" name="Google Shape;605;p41"/>
          <p:cNvPicPr preferRelativeResize="0"/>
          <p:nvPr/>
        </p:nvPicPr>
        <p:blipFill>
          <a:blip r:embed="rId5">
            <a:alphaModFix/>
          </a:blip>
          <a:stretch>
            <a:fillRect/>
          </a:stretch>
        </p:blipFill>
        <p:spPr>
          <a:xfrm>
            <a:off x="5449752" y="2909425"/>
            <a:ext cx="3234172" cy="2152724"/>
          </a:xfrm>
          <a:prstGeom prst="rect">
            <a:avLst/>
          </a:prstGeom>
          <a:noFill/>
          <a:ln>
            <a:noFill/>
          </a:ln>
        </p:spPr>
      </p:pic>
      <p:sp>
        <p:nvSpPr>
          <p:cNvPr id="606" name="Google Shape;606;p41"/>
          <p:cNvSpPr/>
          <p:nvPr/>
        </p:nvSpPr>
        <p:spPr>
          <a:xfrm rot="5400000">
            <a:off x="4306651" y="2371030"/>
            <a:ext cx="530700" cy="4170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ardiovascular System Disease by Slidesgo">
  <a:themeElements>
    <a:clrScheme name="Simple Light">
      <a:dk1>
        <a:srgbClr val="00BCBC"/>
      </a:dk1>
      <a:lt1>
        <a:srgbClr val="FFFFFF"/>
      </a:lt1>
      <a:dk2>
        <a:srgbClr val="E3F1FE"/>
      </a:dk2>
      <a:lt2>
        <a:srgbClr val="D4EBFC"/>
      </a:lt2>
      <a:accent1>
        <a:srgbClr val="0258A1"/>
      </a:accent1>
      <a:accent2>
        <a:srgbClr val="E94A4E"/>
      </a:accent2>
      <a:accent3>
        <a:srgbClr val="00958F"/>
      </a:accent3>
      <a:accent4>
        <a:srgbClr val="D4253B"/>
      </a:accent4>
      <a:accent5>
        <a:srgbClr val="414042"/>
      </a:accent5>
      <a:accent6>
        <a:srgbClr val="FFFFFF"/>
      </a:accent6>
      <a:hlink>
        <a:srgbClr val="0258A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